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1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2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3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4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5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6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7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8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19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0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theme/theme21.xml" ContentType="application/vnd.openxmlformats-officedocument.theme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theme/theme22.xml" ContentType="application/vnd.openxmlformats-officedocument.theme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54" r:id="rId2"/>
    <p:sldMasterId id="2147483922" r:id="rId3"/>
    <p:sldMasterId id="2147483909" r:id="rId4"/>
    <p:sldMasterId id="2147483681" r:id="rId5"/>
    <p:sldMasterId id="2147483682" r:id="rId6"/>
    <p:sldMasterId id="2147483683" r:id="rId7"/>
    <p:sldMasterId id="2147483685" r:id="rId8"/>
    <p:sldMasterId id="2147483684" r:id="rId9"/>
    <p:sldMasterId id="2147483680" r:id="rId10"/>
    <p:sldMasterId id="2147483678" r:id="rId11"/>
    <p:sldMasterId id="2147483676" r:id="rId12"/>
    <p:sldMasterId id="2147483679" r:id="rId13"/>
    <p:sldMasterId id="2147483659" r:id="rId14"/>
    <p:sldMasterId id="2147483662" r:id="rId15"/>
    <p:sldMasterId id="2147483666" r:id="rId16"/>
    <p:sldMasterId id="2147483669" r:id="rId17"/>
    <p:sldMasterId id="2147483671" r:id="rId18"/>
    <p:sldMasterId id="2147483672" r:id="rId19"/>
    <p:sldMasterId id="2147483673" r:id="rId20"/>
    <p:sldMasterId id="2147483674" r:id="rId21"/>
    <p:sldMasterId id="2147483677" r:id="rId22"/>
    <p:sldMasterId id="2147485837" r:id="rId23"/>
  </p:sldMasterIdLst>
  <p:notesMasterIdLst>
    <p:notesMasterId r:id="rId34"/>
  </p:notesMasterIdLst>
  <p:sldIdLst>
    <p:sldId id="357" r:id="rId24"/>
    <p:sldId id="376" r:id="rId25"/>
    <p:sldId id="377" r:id="rId26"/>
    <p:sldId id="372" r:id="rId27"/>
    <p:sldId id="373" r:id="rId28"/>
    <p:sldId id="371" r:id="rId29"/>
    <p:sldId id="378" r:id="rId30"/>
    <p:sldId id="374" r:id="rId31"/>
    <p:sldId id="367" r:id="rId32"/>
    <p:sldId id="370" r:id="rId3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3333FF"/>
    <a:srgbClr val="008000"/>
    <a:srgbClr val="663300"/>
    <a:srgbClr val="009900"/>
    <a:srgbClr val="FF0000"/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90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B7E2DDA6-7AA9-4B0F-887E-23F8BC6F2D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11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E2DDA6-7AA9-4B0F-887E-23F8BC6F2D5E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96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367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40175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1FF35-1CA8-490D-ADE4-859B3B540A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849446"/>
      </p:ext>
    </p:extLst>
  </p:cSld>
  <p:clrMapOvr>
    <a:masterClrMapping/>
  </p:clrMapOvr>
  <p:transition>
    <p:dissolv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8255-A1C3-4B4F-ACE6-E4EDEC7B7E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673018"/>
      </p:ext>
    </p:extLst>
  </p:cSld>
  <p:clrMapOvr>
    <a:masterClrMapping/>
  </p:clrMapOvr>
  <p:transition>
    <p:dissolv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38C3D-3E11-453C-83A2-F808F80CB0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749092"/>
      </p:ext>
    </p:extLst>
  </p:cSld>
  <p:clrMapOvr>
    <a:masterClrMapping/>
  </p:clrMapOvr>
  <p:transition>
    <p:dissolv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BD31F-66F6-4D26-8066-02B4D2C24F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851696"/>
      </p:ext>
    </p:extLst>
  </p:cSld>
  <p:clrMapOvr>
    <a:masterClrMapping/>
  </p:clrMapOvr>
  <p:transition>
    <p:dissolv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44A5-6BB0-4B44-A8A9-20E9A3D8EB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829987"/>
      </p:ext>
    </p:extLst>
  </p:cSld>
  <p:clrMapOvr>
    <a:masterClrMapping/>
  </p:clrMapOvr>
  <p:transition>
    <p:dissolv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4D57-2E2A-4C08-8375-7EA01A8C7E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368348"/>
      </p:ext>
    </p:extLst>
  </p:cSld>
  <p:clrMapOvr>
    <a:masterClrMapping/>
  </p:clrMapOvr>
  <p:transition>
    <p:dissolv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4F626-7535-4A6A-A31D-3E3324F704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606044"/>
      </p:ext>
    </p:extLst>
  </p:cSld>
  <p:clrMapOvr>
    <a:masterClrMapping/>
  </p:clrMapOvr>
  <p:transition>
    <p:dissolv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FAE61-4742-4A26-A219-69A2B59DE2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894901"/>
      </p:ext>
    </p:extLst>
  </p:cSld>
  <p:clrMapOvr>
    <a:masterClrMapping/>
  </p:clrMapOvr>
  <p:transition>
    <p:dissolv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3D2A8-81A9-460D-AD7B-3CD322F066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844783"/>
      </p:ext>
    </p:extLst>
  </p:cSld>
  <p:clrMapOvr>
    <a:masterClrMapping/>
  </p:clrMapOvr>
  <p:transition>
    <p:dissolv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80D8C-2B79-4E57-8CB1-B48D92BBD3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398605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03864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CC2A4-4E00-473A-95A4-67D8E05CFA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736602"/>
      </p:ext>
    </p:extLst>
  </p:cSld>
  <p:clrMapOvr>
    <a:masterClrMapping/>
  </p:clrMapOvr>
  <p:transition>
    <p:dissolv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763E2-5CAB-4001-B0DA-E94BCFAFAF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292229"/>
      </p:ext>
    </p:extLst>
  </p:cSld>
  <p:clrMapOvr>
    <a:masterClrMapping/>
  </p:clrMapOvr>
  <p:transition>
    <p:dissolv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123E5-C3C1-41A5-BF55-A07179E1D1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29194"/>
      </p:ext>
    </p:extLst>
  </p:cSld>
  <p:clrMapOvr>
    <a:masterClrMapping/>
  </p:clrMapOvr>
  <p:transition>
    <p:dissolv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69890-E6B7-48F2-B8A7-05314D402D8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489374"/>
      </p:ext>
    </p:extLst>
  </p:cSld>
  <p:clrMapOvr>
    <a:masterClrMapping/>
  </p:clrMapOvr>
  <p:transition>
    <p:dissolv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1829F-A0A4-4A6C-9CD4-11BF954953F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587023"/>
      </p:ext>
    </p:extLst>
  </p:cSld>
  <p:clrMapOvr>
    <a:masterClrMapping/>
  </p:clrMapOvr>
  <p:transition>
    <p:dissolv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A0C69-D88A-40FF-AA84-8FB764C4FD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217400"/>
      </p:ext>
    </p:extLst>
  </p:cSld>
  <p:clrMapOvr>
    <a:masterClrMapping/>
  </p:clrMapOvr>
  <p:transition>
    <p:dissolv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91B5-6F8F-42B1-8202-DBEC244364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321933"/>
      </p:ext>
    </p:extLst>
  </p:cSld>
  <p:clrMapOvr>
    <a:masterClrMapping/>
  </p:clrMapOvr>
  <p:transition>
    <p:dissolv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D9238-6A79-4EA3-9ECD-7D3CCED771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851602"/>
      </p:ext>
    </p:extLst>
  </p:cSld>
  <p:clrMapOvr>
    <a:masterClrMapping/>
  </p:clrMapOvr>
  <p:transition>
    <p:dissolve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99FCC-1C53-4C2A-92D4-F3F2FE7565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169212"/>
      </p:ext>
    </p:extLst>
  </p:cSld>
  <p:clrMapOvr>
    <a:masterClrMapping/>
  </p:clrMapOvr>
  <p:transition>
    <p:dissolv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BC205-CE37-4A94-9CDD-3FC6CE2789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80767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300FC-153B-49A0-9EC3-DC75541024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13658"/>
      </p:ext>
    </p:extLst>
  </p:cSld>
  <p:clrMapOvr>
    <a:masterClrMapping/>
  </p:clrMapOvr>
  <p:transition>
    <p:dissolv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4E675-380D-4D83-BE8D-7003431555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048710"/>
      </p:ext>
    </p:extLst>
  </p:cSld>
  <p:clrMapOvr>
    <a:masterClrMapping/>
  </p:clrMapOvr>
  <p:transition>
    <p:dissolv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D790-843A-48BA-A4D6-5FD569B0BD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804157"/>
      </p:ext>
    </p:extLst>
  </p:cSld>
  <p:clrMapOvr>
    <a:masterClrMapping/>
  </p:clrMapOvr>
  <p:transition>
    <p:dissolv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EF4ED-0649-449B-8330-ECC05B966A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326248"/>
      </p:ext>
    </p:extLst>
  </p:cSld>
  <p:clrMapOvr>
    <a:masterClrMapping/>
  </p:clrMapOvr>
  <p:transition>
    <p:dissolve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3A8D-113E-4179-AB9D-612ABF9F4C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77265"/>
      </p:ext>
    </p:extLst>
  </p:cSld>
  <p:clrMapOvr>
    <a:masterClrMapping/>
  </p:clrMapOvr>
  <p:transition>
    <p:dissolve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0BD7E-C218-4C87-826E-F6670B58EEC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48190"/>
      </p:ext>
    </p:extLst>
  </p:cSld>
  <p:clrMapOvr>
    <a:masterClrMapping/>
  </p:clrMapOvr>
  <p:transition>
    <p:dissolve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750A-E402-4FB1-85E9-BD7AA1637C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688624"/>
      </p:ext>
    </p:extLst>
  </p:cSld>
  <p:clrMapOvr>
    <a:masterClrMapping/>
  </p:clrMapOvr>
  <p:transition>
    <p:dissolve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7E37-CE2D-4B0E-95F9-C5B6B47642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349386"/>
      </p:ext>
    </p:extLst>
  </p:cSld>
  <p:clrMapOvr>
    <a:masterClrMapping/>
  </p:clrMapOvr>
  <p:transition>
    <p:dissolve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4414-ED7F-4B55-B9E9-9C55CE7D49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814619"/>
      </p:ext>
    </p:extLst>
  </p:cSld>
  <p:clrMapOvr>
    <a:masterClrMapping/>
  </p:clrMapOvr>
  <p:transition>
    <p:dissolve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A8FE0-3398-4CAB-94A5-9F4035C721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74998"/>
      </p:ext>
    </p:extLst>
  </p:cSld>
  <p:clrMapOvr>
    <a:masterClrMapping/>
  </p:clrMapOvr>
  <p:transition>
    <p:dissolve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A5FF3-1DE2-4E28-80EE-E92E1ECB8B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462051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5FDD0-9FED-4998-9863-93F93E86A4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709812"/>
      </p:ext>
    </p:extLst>
  </p:cSld>
  <p:clrMapOvr>
    <a:masterClrMapping/>
  </p:clrMapOvr>
  <p:transition>
    <p:dissolve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9C43-A923-45C5-B0DD-CB5489746E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244515"/>
      </p:ext>
    </p:extLst>
  </p:cSld>
  <p:clrMapOvr>
    <a:masterClrMapping/>
  </p:clrMapOvr>
  <p:transition>
    <p:dissolve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D5FD8-E73F-4792-A29C-515E87DD31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041588"/>
      </p:ext>
    </p:extLst>
  </p:cSld>
  <p:clrMapOvr>
    <a:masterClrMapping/>
  </p:clrMapOvr>
  <p:transition>
    <p:dissolve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D31E7-63D3-443C-9C29-63D956A163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842139"/>
      </p:ext>
    </p:extLst>
  </p:cSld>
  <p:clrMapOvr>
    <a:masterClrMapping/>
  </p:clrMapOvr>
  <p:transition>
    <p:dissolve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CF44-AD66-4A6C-ACAB-0F512F77D8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416551"/>
      </p:ext>
    </p:extLst>
  </p:cSld>
  <p:clrMapOvr>
    <a:masterClrMapping/>
  </p:clrMapOvr>
  <p:transition>
    <p:dissolve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FDA14-D577-493A-909C-99172892A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525561"/>
      </p:ext>
    </p:extLst>
  </p:cSld>
  <p:clrMapOvr>
    <a:masterClrMapping/>
  </p:clrMapOvr>
  <p:transition>
    <p:dissolve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D3E10-2A6B-4EF5-BA8B-90B36FC6DF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844772"/>
      </p:ext>
    </p:extLst>
  </p:cSld>
  <p:clrMapOvr>
    <a:masterClrMapping/>
  </p:clrMapOvr>
  <p:transition>
    <p:dissolve/>
  </p:transition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22137-E3DC-4813-873B-44FA3BD031E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882537"/>
      </p:ext>
    </p:extLst>
  </p:cSld>
  <p:clrMapOvr>
    <a:masterClrMapping/>
  </p:clrMapOvr>
  <p:transition>
    <p:dissolve/>
  </p:transition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E37FF-2193-4D32-A5E6-B3CCE47DD4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62632"/>
      </p:ext>
    </p:extLst>
  </p:cSld>
  <p:clrMapOvr>
    <a:masterClrMapping/>
  </p:clrMapOvr>
  <p:transition>
    <p:dissolve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368AC-57D5-43E9-9132-33F78BE443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651815"/>
      </p:ext>
    </p:extLst>
  </p:cSld>
  <p:clrMapOvr>
    <a:masterClrMapping/>
  </p:clrMapOvr>
  <p:transition>
    <p:dissolve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0629-2358-4B3A-BC76-7D16A7143E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698789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E62CB-9AE3-4174-A49C-C7A5476460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289218"/>
      </p:ext>
    </p:extLst>
  </p:cSld>
  <p:clrMapOvr>
    <a:masterClrMapping/>
  </p:clrMapOvr>
  <p:transition>
    <p:dissolve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2B0D6-B72F-401C-BE59-38CAFA5178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526461"/>
      </p:ext>
    </p:extLst>
  </p:cSld>
  <p:clrMapOvr>
    <a:masterClrMapping/>
  </p:clrMapOvr>
  <p:transition>
    <p:dissolve/>
  </p:transition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93467-EE21-4A30-BA26-8A69637EFC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587480"/>
      </p:ext>
    </p:extLst>
  </p:cSld>
  <p:clrMapOvr>
    <a:masterClrMapping/>
  </p:clrMapOvr>
  <p:transition>
    <p:dissolve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947A-C89B-4557-8092-0F5518AC2A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870004"/>
      </p:ext>
    </p:extLst>
  </p:cSld>
  <p:clrMapOvr>
    <a:masterClrMapping/>
  </p:clrMapOvr>
  <p:transition>
    <p:dissolve/>
  </p:transition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03E4-01FE-4309-8C59-B473FAF32F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994808"/>
      </p:ext>
    </p:extLst>
  </p:cSld>
  <p:clrMapOvr>
    <a:masterClrMapping/>
  </p:clrMapOvr>
  <p:transition>
    <p:dissolve/>
  </p:transition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EC2A5-AB55-4949-87B9-C206A2773F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736735"/>
      </p:ext>
    </p:extLst>
  </p:cSld>
  <p:clrMapOvr>
    <a:masterClrMapping/>
  </p:clrMapOvr>
  <p:transition>
    <p:dissolve/>
  </p:transition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B2624-8BA3-4BBE-B9CB-621D46C4DD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149936"/>
      </p:ext>
    </p:extLst>
  </p:cSld>
  <p:clrMapOvr>
    <a:masterClrMapping/>
  </p:clrMapOvr>
  <p:transition>
    <p:dissolve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555B7-F101-4D23-A151-2AB8871768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314509"/>
      </p:ext>
    </p:extLst>
  </p:cSld>
  <p:clrMapOvr>
    <a:masterClrMapping/>
  </p:clrMapOvr>
  <p:transition>
    <p:dissolve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643D3-0A29-487B-A3CE-E764047E0F2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764292"/>
      </p:ext>
    </p:extLst>
  </p:cSld>
  <p:clrMapOvr>
    <a:masterClrMapping/>
  </p:clrMapOvr>
  <p:transition>
    <p:dissolve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0BE86-A664-40EA-8D4E-BB0D035AD2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080263"/>
      </p:ext>
    </p:extLst>
  </p:cSld>
  <p:clrMapOvr>
    <a:masterClrMapping/>
  </p:clrMapOvr>
  <p:transition>
    <p:dissolve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FC08F-8152-48D2-B55F-E7C85609A6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808803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C4661-3C18-4A7D-A271-DDD4D66B21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503222"/>
      </p:ext>
    </p:extLst>
  </p:cSld>
  <p:clrMapOvr>
    <a:masterClrMapping/>
  </p:clrMapOvr>
  <p:transition>
    <p:dissolve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4C544-F639-460A-9F78-4AC4D3A873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337189"/>
      </p:ext>
    </p:extLst>
  </p:cSld>
  <p:clrMapOvr>
    <a:masterClrMapping/>
  </p:clrMapOvr>
  <p:transition>
    <p:dissolve/>
  </p:transition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6BAA-7C23-4E08-8410-C86008DE33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726509"/>
      </p:ext>
    </p:extLst>
  </p:cSld>
  <p:clrMapOvr>
    <a:masterClrMapping/>
  </p:clrMapOvr>
  <p:transition>
    <p:dissolve/>
  </p:transition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06865-5FDD-4F8C-BA11-6A8FF8B511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18579"/>
      </p:ext>
    </p:extLst>
  </p:cSld>
  <p:clrMapOvr>
    <a:masterClrMapping/>
  </p:clrMapOvr>
  <p:transition>
    <p:dissolve/>
  </p:transition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88FD1-F791-4E2E-BA46-461845C21B2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92885"/>
      </p:ext>
    </p:extLst>
  </p:cSld>
  <p:clrMapOvr>
    <a:masterClrMapping/>
  </p:clrMapOvr>
  <p:transition>
    <p:dissolve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1689A-1016-49D1-BF70-279DE51FA03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2478"/>
      </p:ext>
    </p:extLst>
  </p:cSld>
  <p:clrMapOvr>
    <a:masterClrMapping/>
  </p:clrMapOvr>
  <p:transition>
    <p:dissolve/>
  </p:transition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0F015-5ED2-4A56-A1D4-C0EAE0F354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932299"/>
      </p:ext>
    </p:extLst>
  </p:cSld>
  <p:clrMapOvr>
    <a:masterClrMapping/>
  </p:clrMapOvr>
  <p:transition>
    <p:dissolve/>
  </p:transition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F1405-C78C-497D-8FCC-329E186B41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821573"/>
      </p:ext>
    </p:extLst>
  </p:cSld>
  <p:clrMapOvr>
    <a:masterClrMapping/>
  </p:clrMapOvr>
  <p:transition>
    <p:dissolve/>
  </p:transition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FFE3D-DFBE-4E33-924E-FC888F7003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810788"/>
      </p:ext>
    </p:extLst>
  </p:cSld>
  <p:clrMapOvr>
    <a:masterClrMapping/>
  </p:clrMapOvr>
  <p:transition>
    <p:dissolve/>
  </p:transition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9829-0FE9-4C21-8751-1B9E162CC3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248009"/>
      </p:ext>
    </p:extLst>
  </p:cSld>
  <p:clrMapOvr>
    <a:masterClrMapping/>
  </p:clrMapOvr>
  <p:transition>
    <p:dissolve/>
  </p:transition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E1EE-A289-43E2-B386-5420381C6E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590719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E9141-6CF6-4989-ADE3-9C5053BAC7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930447"/>
      </p:ext>
    </p:extLst>
  </p:cSld>
  <p:clrMapOvr>
    <a:masterClrMapping/>
  </p:clrMapOvr>
  <p:transition>
    <p:dissolve/>
  </p:transition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98273-C97A-470B-B43D-46E3C44118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713295"/>
      </p:ext>
    </p:extLst>
  </p:cSld>
  <p:clrMapOvr>
    <a:masterClrMapping/>
  </p:clrMapOvr>
  <p:transition>
    <p:dissolve/>
  </p:transition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4AC06-3CEB-4442-93AA-5009344378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172025"/>
      </p:ext>
    </p:extLst>
  </p:cSld>
  <p:clrMapOvr>
    <a:masterClrMapping/>
  </p:clrMapOvr>
  <p:transition>
    <p:dissolve/>
  </p:transition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84D56-6E2B-43D7-B6C2-8B094A391C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217039"/>
      </p:ext>
    </p:extLst>
  </p:cSld>
  <p:clrMapOvr>
    <a:masterClrMapping/>
  </p:clrMapOvr>
  <p:transition>
    <p:dissolve/>
  </p:transition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C122C-25DF-4E70-8C23-F70346F425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787823"/>
      </p:ext>
    </p:extLst>
  </p:cSld>
  <p:clrMapOvr>
    <a:masterClrMapping/>
  </p:clrMapOvr>
  <p:transition>
    <p:dissolve/>
  </p:transition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BA5E1-1914-4F23-AC87-2035E68A8C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959466"/>
      </p:ext>
    </p:extLst>
  </p:cSld>
  <p:clrMapOvr>
    <a:masterClrMapping/>
  </p:clrMapOvr>
  <p:transition>
    <p:dissolve/>
  </p:transition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01D60-8D52-4F3E-9BEB-34E7028550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804845"/>
      </p:ext>
    </p:extLst>
  </p:cSld>
  <p:clrMapOvr>
    <a:masterClrMapping/>
  </p:clrMapOvr>
  <p:transition>
    <p:dissolve/>
  </p:transition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80DF7-15A5-4639-8488-5A71E75FAE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31269"/>
      </p:ext>
    </p:extLst>
  </p:cSld>
  <p:clrMapOvr>
    <a:masterClrMapping/>
  </p:clrMapOvr>
  <p:transition>
    <p:dissolve/>
  </p:transition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ACCF8-DCD7-480D-B55D-522F346E31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116826"/>
      </p:ext>
    </p:extLst>
  </p:cSld>
  <p:clrMapOvr>
    <a:masterClrMapping/>
  </p:clrMapOvr>
  <p:transition>
    <p:dissolve/>
  </p:transition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F0067-7983-4881-9D5B-EC6024A2984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522550"/>
      </p:ext>
    </p:extLst>
  </p:cSld>
  <p:clrMapOvr>
    <a:masterClrMapping/>
  </p:clrMapOvr>
  <p:transition>
    <p:dissolve/>
  </p:transition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1C6E2-9134-41F5-A124-B4EB348352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471454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080FD-848E-4E04-ACB0-179C37E8FE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52095"/>
      </p:ext>
    </p:extLst>
  </p:cSld>
  <p:clrMapOvr>
    <a:masterClrMapping/>
  </p:clrMapOvr>
  <p:transition>
    <p:dissolve/>
  </p:transition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1E43A-FDAF-4050-BFD4-FAD4DF0757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027152"/>
      </p:ext>
    </p:extLst>
  </p:cSld>
  <p:clrMapOvr>
    <a:masterClrMapping/>
  </p:clrMapOvr>
  <p:transition>
    <p:dissolve/>
  </p:transition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1598F-1BB0-4846-BB1D-56816F83A9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045056"/>
      </p:ext>
    </p:extLst>
  </p:cSld>
  <p:clrMapOvr>
    <a:masterClrMapping/>
  </p:clrMapOvr>
  <p:transition>
    <p:dissolve/>
  </p:transition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68ADA-6B99-4659-8E02-AE7B7DA216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686676"/>
      </p:ext>
    </p:extLst>
  </p:cSld>
  <p:clrMapOvr>
    <a:masterClrMapping/>
  </p:clrMapOvr>
  <p:transition>
    <p:dissolve/>
  </p:transition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B2275-9A23-4EB8-9327-09FC578758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875315"/>
      </p:ext>
    </p:extLst>
  </p:cSld>
  <p:clrMapOvr>
    <a:masterClrMapping/>
  </p:clrMapOvr>
  <p:transition>
    <p:dissolve/>
  </p:transition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0096C-27AD-452A-BA25-230F85E86F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475126"/>
      </p:ext>
    </p:extLst>
  </p:cSld>
  <p:clrMapOvr>
    <a:masterClrMapping/>
  </p:clrMapOvr>
  <p:transition>
    <p:dissolve/>
  </p:transition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7EE9B-F6EA-4D3A-84A1-F9728C88A8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014770"/>
      </p:ext>
    </p:extLst>
  </p:cSld>
  <p:clrMapOvr>
    <a:masterClrMapping/>
  </p:clrMapOvr>
  <p:transition>
    <p:dissolve/>
  </p:transition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80327-03C6-463B-AB69-F07F6F7B37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683387"/>
      </p:ext>
    </p:extLst>
  </p:cSld>
  <p:clrMapOvr>
    <a:masterClrMapping/>
  </p:clrMapOvr>
  <p:transition>
    <p:dissolve/>
  </p:transition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5EC37-7588-41CF-873A-96D702D703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321857"/>
      </p:ext>
    </p:extLst>
  </p:cSld>
  <p:clrMapOvr>
    <a:masterClrMapping/>
  </p:clrMapOvr>
  <p:transition>
    <p:dissolve/>
  </p:transition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3C377-6053-432D-8754-CFC5C75E04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091295"/>
      </p:ext>
    </p:extLst>
  </p:cSld>
  <p:clrMapOvr>
    <a:masterClrMapping/>
  </p:clrMapOvr>
  <p:transition>
    <p:dissolve/>
  </p:transition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6D066-C2A3-4416-AA7E-53D7442484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605016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78559-60A1-4A3A-9003-2C23323595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394472"/>
      </p:ext>
    </p:extLst>
  </p:cSld>
  <p:clrMapOvr>
    <a:masterClrMapping/>
  </p:clrMapOvr>
  <p:transition>
    <p:dissolve/>
  </p:transition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FEFAA-4B1F-411D-AE73-8590FBB118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257462"/>
      </p:ext>
    </p:extLst>
  </p:cSld>
  <p:clrMapOvr>
    <a:masterClrMapping/>
  </p:clrMapOvr>
  <p:transition>
    <p:dissolve/>
  </p:transition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13E72-701C-4262-8FEA-858444A1B1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926970"/>
      </p:ext>
    </p:extLst>
  </p:cSld>
  <p:clrMapOvr>
    <a:masterClrMapping/>
  </p:clrMapOvr>
  <p:transition>
    <p:dissolve/>
  </p:transition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20230-9327-42DE-BCC7-156F334B79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534515"/>
      </p:ext>
    </p:extLst>
  </p:cSld>
  <p:clrMapOvr>
    <a:masterClrMapping/>
  </p:clrMapOvr>
  <p:transition>
    <p:dissolve/>
  </p:transition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DD5EB-DE4F-4B41-8561-A067CF9BBC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846938"/>
      </p:ext>
    </p:extLst>
  </p:cSld>
  <p:clrMapOvr>
    <a:masterClrMapping/>
  </p:clrMapOvr>
  <p:transition>
    <p:dissolve/>
  </p:transition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C58D8-7121-436E-A14C-20F5EA63C9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061359"/>
      </p:ext>
    </p:extLst>
  </p:cSld>
  <p:clrMapOvr>
    <a:masterClrMapping/>
  </p:clrMapOvr>
  <p:transition>
    <p:dissolve/>
  </p:transition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D4734-4F3B-487C-B5E4-1AFDEE1E94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219354"/>
      </p:ext>
    </p:extLst>
  </p:cSld>
  <p:clrMapOvr>
    <a:masterClrMapping/>
  </p:clrMapOvr>
  <p:transition>
    <p:dissolve/>
  </p:transition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09774-C7FB-4B3D-9A44-D18189C465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482845"/>
      </p:ext>
    </p:extLst>
  </p:cSld>
  <p:clrMapOvr>
    <a:masterClrMapping/>
  </p:clrMapOvr>
  <p:transition>
    <p:dissolve/>
  </p:transition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C36E3-BD3A-4DF5-962F-7E41B58E8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08774"/>
      </p:ext>
    </p:extLst>
  </p:cSld>
  <p:clrMapOvr>
    <a:masterClrMapping/>
  </p:clrMapOvr>
  <p:transition>
    <p:dissolve/>
  </p:transition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B7E33-741A-451B-A24B-C9E5ECE0E5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933176"/>
      </p:ext>
    </p:extLst>
  </p:cSld>
  <p:clrMapOvr>
    <a:masterClrMapping/>
  </p:clrMapOvr>
  <p:transition>
    <p:dissolve/>
  </p:transition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F310-6F08-4878-88BA-13C92C9CA7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040818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7FAFA-AD52-4904-8F2A-AF3CDA1FFA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252300"/>
      </p:ext>
    </p:extLst>
  </p:cSld>
  <p:clrMapOvr>
    <a:masterClrMapping/>
  </p:clrMapOvr>
  <p:transition>
    <p:dissolve/>
  </p:transition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D51E5-BBFB-45AA-A2B0-CC37A07C46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69349"/>
      </p:ext>
    </p:extLst>
  </p:cSld>
  <p:clrMapOvr>
    <a:masterClrMapping/>
  </p:clrMapOvr>
  <p:transition>
    <p:dissolve/>
  </p:transition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7519B-476B-4F7A-BD05-5E84368CFF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138905"/>
      </p:ext>
    </p:extLst>
  </p:cSld>
  <p:clrMapOvr>
    <a:masterClrMapping/>
  </p:clrMapOvr>
  <p:transition>
    <p:dissolve/>
  </p:transition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2AB01-0DEC-4883-84D2-9EC33EB0C2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3907"/>
      </p:ext>
    </p:extLst>
  </p:cSld>
  <p:clrMapOvr>
    <a:masterClrMapping/>
  </p:clrMapOvr>
  <p:transition>
    <p:dissolve/>
  </p:transition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8F2B-38C9-42D2-9055-BB04AD71B2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154894"/>
      </p:ext>
    </p:extLst>
  </p:cSld>
  <p:clrMapOvr>
    <a:masterClrMapping/>
  </p:clrMapOvr>
  <p:transition>
    <p:dissolve/>
  </p:transition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96152-F77B-4B86-8BCD-BF356451B7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223590"/>
      </p:ext>
    </p:extLst>
  </p:cSld>
  <p:clrMapOvr>
    <a:masterClrMapping/>
  </p:clrMapOvr>
  <p:transition>
    <p:dissolve/>
  </p:transition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CFC86-6396-46A8-9AD2-217C41E72C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203017"/>
      </p:ext>
    </p:extLst>
  </p:cSld>
  <p:clrMapOvr>
    <a:masterClrMapping/>
  </p:clrMapOvr>
  <p:transition>
    <p:dissolve/>
  </p:transition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B71D7-177E-40C4-9FA4-8E248A22EC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23817"/>
      </p:ext>
    </p:extLst>
  </p:cSld>
  <p:clrMapOvr>
    <a:masterClrMapping/>
  </p:clrMapOvr>
  <p:transition>
    <p:dissolve/>
  </p:transition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D68A-C234-4736-852C-0569A61D79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065584"/>
      </p:ext>
    </p:extLst>
  </p:cSld>
  <p:clrMapOvr>
    <a:masterClrMapping/>
  </p:clrMapOvr>
  <p:transition>
    <p:dissolve/>
  </p:transition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F4C3-78BC-457C-8E8B-82397A6C2B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434888"/>
      </p:ext>
    </p:extLst>
  </p:cSld>
  <p:clrMapOvr>
    <a:masterClrMapping/>
  </p:clrMapOvr>
  <p:transition>
    <p:dissolve/>
  </p:transition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3FAD3-F3EF-40C8-8B19-494D906897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31143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69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12D6A-EECC-4245-864B-98D6AB605A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703196"/>
      </p:ext>
    </p:extLst>
  </p:cSld>
  <p:clrMapOvr>
    <a:masterClrMapping/>
  </p:clrMapOvr>
  <p:transition>
    <p:dissolve/>
  </p:transition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E238E-1587-4F27-8A54-49D7F4DEB5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179391"/>
      </p:ext>
    </p:extLst>
  </p:cSld>
  <p:clrMapOvr>
    <a:masterClrMapping/>
  </p:clrMapOvr>
  <p:transition>
    <p:dissolve/>
  </p:transition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8F6AF-40EE-4B2F-996E-F6335FAD49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848453"/>
      </p:ext>
    </p:extLst>
  </p:cSld>
  <p:clrMapOvr>
    <a:masterClrMapping/>
  </p:clrMapOvr>
  <p:transition>
    <p:dissolve/>
  </p:transition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FC5A-64C4-4486-AFAD-48CC8A5357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460580"/>
      </p:ext>
    </p:extLst>
  </p:cSld>
  <p:clrMapOvr>
    <a:masterClrMapping/>
  </p:clrMapOvr>
  <p:transition>
    <p:dissolve/>
  </p:transition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9EA62-3EF4-47BB-8874-5F75E663E0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51484"/>
      </p:ext>
    </p:extLst>
  </p:cSld>
  <p:clrMapOvr>
    <a:masterClrMapping/>
  </p:clrMapOvr>
  <p:transition>
    <p:dissolve/>
  </p:transition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6431D-9789-4E6E-BFAD-5AF7E5C5AE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1468947"/>
      </p:ext>
    </p:extLst>
  </p:cSld>
  <p:clrMapOvr>
    <a:masterClrMapping/>
  </p:clrMapOvr>
  <p:transition>
    <p:dissolve/>
  </p:transition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32FD6-608C-4D93-9D12-F221E555D6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937765"/>
      </p:ext>
    </p:extLst>
  </p:cSld>
  <p:clrMapOvr>
    <a:masterClrMapping/>
  </p:clrMapOvr>
  <p:transition>
    <p:dissolve/>
  </p:transition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7319B-EF63-4F21-9B48-2F540F646E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417463"/>
      </p:ext>
    </p:extLst>
  </p:cSld>
  <p:clrMapOvr>
    <a:masterClrMapping/>
  </p:clrMapOvr>
  <p:transition>
    <p:dissolve/>
  </p:transition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F7D69-54BB-4F3C-AB27-84A93CF63E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68638"/>
      </p:ext>
    </p:extLst>
  </p:cSld>
  <p:clrMapOvr>
    <a:masterClrMapping/>
  </p:clrMapOvr>
  <p:transition>
    <p:dissolve/>
  </p:transition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30677-19D0-410F-BD16-B0C89E3DAE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30045"/>
      </p:ext>
    </p:extLst>
  </p:cSld>
  <p:clrMapOvr>
    <a:masterClrMapping/>
  </p:clrMapOvr>
  <p:transition>
    <p:dissolve/>
  </p:transition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9D3D6-940E-442E-8D90-3FAFD43755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09439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77C83-0DAA-41CF-9DC5-A5BB418A6B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81319"/>
      </p:ext>
    </p:extLst>
  </p:cSld>
  <p:clrMapOvr>
    <a:masterClrMapping/>
  </p:clrMapOvr>
  <p:transition>
    <p:dissolve/>
  </p:transition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02D1-F916-477D-AFF7-8A943E6D24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188480"/>
      </p:ext>
    </p:extLst>
  </p:cSld>
  <p:clrMapOvr>
    <a:masterClrMapping/>
  </p:clrMapOvr>
  <p:transition>
    <p:dissolve/>
  </p:transition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16ED8-E879-4D08-BE81-AF06887180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514223"/>
      </p:ext>
    </p:extLst>
  </p:cSld>
  <p:clrMapOvr>
    <a:masterClrMapping/>
  </p:clrMapOvr>
  <p:transition>
    <p:dissolve/>
  </p:transition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18CBE-E156-4606-96FB-5BC32C50ED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169138"/>
      </p:ext>
    </p:extLst>
  </p:cSld>
  <p:clrMapOvr>
    <a:masterClrMapping/>
  </p:clrMapOvr>
  <p:transition>
    <p:dissolve/>
  </p:transition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47E8C-9969-4DA7-B160-1D2738ED47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800584"/>
      </p:ext>
    </p:extLst>
  </p:cSld>
  <p:clrMapOvr>
    <a:masterClrMapping/>
  </p:clrMapOvr>
  <p:transition>
    <p:dissolve/>
  </p:transition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663E1-16FB-48EE-8A8A-1A8471E538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527755"/>
      </p:ext>
    </p:extLst>
  </p:cSld>
  <p:clrMapOvr>
    <a:masterClrMapping/>
  </p:clrMapOvr>
  <p:transition>
    <p:dissolve/>
  </p:transition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D1B3B-A312-4F77-941E-A86356D464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208282"/>
      </p:ext>
    </p:extLst>
  </p:cSld>
  <p:clrMapOvr>
    <a:masterClrMapping/>
  </p:clrMapOvr>
  <p:transition>
    <p:dissolve/>
  </p:transition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3787-E289-4695-9B1F-AF39A02AA0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494941"/>
      </p:ext>
    </p:extLst>
  </p:cSld>
  <p:clrMapOvr>
    <a:masterClrMapping/>
  </p:clrMapOvr>
  <p:transition>
    <p:dissolve/>
  </p:transition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F8748-A062-4F68-A540-F1E4587DCBE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632848"/>
      </p:ext>
    </p:extLst>
  </p:cSld>
  <p:clrMapOvr>
    <a:masterClrMapping/>
  </p:clrMapOvr>
  <p:transition>
    <p:dissolve/>
  </p:transition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DA2B6-C32A-4959-94C2-27C96FD2A7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499118"/>
      </p:ext>
    </p:extLst>
  </p:cSld>
  <p:clrMapOvr>
    <a:masterClrMapping/>
  </p:clrMapOvr>
  <p:transition>
    <p:dissolve/>
  </p:transition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6936-1D20-4705-A7B5-6D839C2836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324236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50B2-3B66-45A6-9232-9EB4BB0359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647210"/>
      </p:ext>
    </p:extLst>
  </p:cSld>
  <p:clrMapOvr>
    <a:masterClrMapping/>
  </p:clrMapOvr>
  <p:transition>
    <p:dissolve/>
  </p:transition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A08B0-7342-4E5F-A28E-0FEF6B52C8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239349"/>
      </p:ext>
    </p:extLst>
  </p:cSld>
  <p:clrMapOvr>
    <a:masterClrMapping/>
  </p:clrMapOvr>
  <p:transition>
    <p:dissolve/>
  </p:transition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F2A93-1AE6-4F52-9C5D-1942382B2A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636382"/>
      </p:ext>
    </p:extLst>
  </p:cSld>
  <p:clrMapOvr>
    <a:masterClrMapping/>
  </p:clrMapOvr>
  <p:transition>
    <p:dissolve/>
  </p:transition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1D9DC-8485-47A1-9EEA-07FC52C4A1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15095"/>
      </p:ext>
    </p:extLst>
  </p:cSld>
  <p:clrMapOvr>
    <a:masterClrMapping/>
  </p:clrMapOvr>
  <p:transition>
    <p:dissolve/>
  </p:transition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96411-A25E-4A59-BAD6-AEBF825049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03882"/>
      </p:ext>
    </p:extLst>
  </p:cSld>
  <p:clrMapOvr>
    <a:masterClrMapping/>
  </p:clrMapOvr>
  <p:transition>
    <p:dissolve/>
  </p:transition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31C12-EDF0-4E42-B284-F95636FFC7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105695"/>
      </p:ext>
    </p:extLst>
  </p:cSld>
  <p:clrMapOvr>
    <a:masterClrMapping/>
  </p:clrMapOvr>
  <p:transition>
    <p:dissolve/>
  </p:transition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8B937-5B0B-42E7-9003-9F55268AB0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882374"/>
      </p:ext>
    </p:extLst>
  </p:cSld>
  <p:clrMapOvr>
    <a:masterClrMapping/>
  </p:clrMapOvr>
  <p:transition>
    <p:dissolve/>
  </p:transition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69E29-7DE8-4F67-8FC4-F652309E4E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281666"/>
      </p:ext>
    </p:extLst>
  </p:cSld>
  <p:clrMapOvr>
    <a:masterClrMapping/>
  </p:clrMapOvr>
  <p:transition>
    <p:dissolve/>
  </p:transition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8A0BB-1342-41C2-9ABD-7A2427872B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755045"/>
      </p:ext>
    </p:extLst>
  </p:cSld>
  <p:clrMapOvr>
    <a:masterClrMapping/>
  </p:clrMapOvr>
  <p:transition>
    <p:dissolve/>
  </p:transition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7C07E-B0C4-455C-8013-ED534A5D9A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170519"/>
      </p:ext>
    </p:extLst>
  </p:cSld>
  <p:clrMapOvr>
    <a:masterClrMapping/>
  </p:clrMapOvr>
  <p:transition>
    <p:dissolve/>
  </p:transition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C00EF-4E09-4052-9F6C-2C0D79C67D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439696"/>
      </p:ext>
    </p:extLst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300621"/>
      </p:ext>
    </p:extLst>
  </p:cSld>
  <p:clrMapOvr>
    <a:masterClrMapping/>
  </p:clrMapOvr>
  <p:transition>
    <p:dissolve/>
  </p:transition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E0319-94B9-4C02-938D-8FC60A2915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194542"/>
      </p:ext>
    </p:extLst>
  </p:cSld>
  <p:clrMapOvr>
    <a:masterClrMapping/>
  </p:clrMapOvr>
  <p:transition>
    <p:dissolve/>
  </p:transition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34384-EF67-461E-BD38-0CC1EC1F8B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395143"/>
      </p:ext>
    </p:extLst>
  </p:cSld>
  <p:clrMapOvr>
    <a:masterClrMapping/>
  </p:clrMapOvr>
  <p:transition>
    <p:dissolve/>
  </p:transition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51662-79A3-400D-BC59-295BD204CC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908823"/>
      </p:ext>
    </p:extLst>
  </p:cSld>
  <p:clrMapOvr>
    <a:masterClrMapping/>
  </p:clrMapOvr>
  <p:transition>
    <p:dissolve/>
  </p:transition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155AD-9ED5-421F-AB14-C158CB04E1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858515"/>
      </p:ext>
    </p:extLst>
  </p:cSld>
  <p:clrMapOvr>
    <a:masterClrMapping/>
  </p:clrMapOvr>
  <p:transition>
    <p:dissolve/>
  </p:transition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4E07-D8EB-4592-A940-207F030C43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39947"/>
      </p:ext>
    </p:extLst>
  </p:cSld>
  <p:clrMapOvr>
    <a:masterClrMapping/>
  </p:clrMapOvr>
  <p:transition>
    <p:dissolve/>
  </p:transition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BFF13-E5E4-4054-B095-31CE7D3150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064049"/>
      </p:ext>
    </p:extLst>
  </p:cSld>
  <p:clrMapOvr>
    <a:masterClrMapping/>
  </p:clrMapOvr>
  <p:transition>
    <p:dissolve/>
  </p:transition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23822-02EB-4392-AE75-004ED4CD88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230822"/>
      </p:ext>
    </p:extLst>
  </p:cSld>
  <p:clrMapOvr>
    <a:masterClrMapping/>
  </p:clrMapOvr>
  <p:transition>
    <p:dissolve/>
  </p:transition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A6B61-579B-4B51-955F-EA12FA3BD1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150243"/>
      </p:ext>
    </p:extLst>
  </p:cSld>
  <p:clrMapOvr>
    <a:masterClrMapping/>
  </p:clrMapOvr>
  <p:transition>
    <p:dissolve/>
  </p:transition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68A5-D062-4D38-BEA3-3BC1C95EBB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394116"/>
      </p:ext>
    </p:extLst>
  </p:cSld>
  <p:clrMapOvr>
    <a:masterClrMapping/>
  </p:clrMapOvr>
  <p:transition>
    <p:dissolve/>
  </p:transition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DF1E8-3E21-419F-96CB-BA136F39ED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782222"/>
      </p:ext>
    </p:extLst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D7B3-BD1D-43A0-8FFB-7486AA1D2561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52FF-2B0E-4AFD-BA2C-1136094F47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178750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C9343-A4B3-4D1A-89B3-6D982D99A4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711236"/>
      </p:ext>
    </p:extLst>
  </p:cSld>
  <p:clrMapOvr>
    <a:masterClrMapping/>
  </p:clrMapOvr>
  <p:transition>
    <p:dissolve/>
  </p:transition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D96C2-EDCA-4925-A799-C69DFFCD5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710067"/>
      </p:ext>
    </p:extLst>
  </p:cSld>
  <p:clrMapOvr>
    <a:masterClrMapping/>
  </p:clrMapOvr>
  <p:transition>
    <p:dissolve/>
  </p:transition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2F40E-8DA1-4125-9A8C-FA0DCAF127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950845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1FD5F-5CEA-4551-895C-F50BC726C3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884914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91C48-8CCD-4352-8861-514806B2AD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16930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2B23D-6404-4389-AC34-564590D2EB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205264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6E75-D77E-49F8-AAB1-EA04585B7A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618625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376F-20C0-4490-87E0-6BDB610AB0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11933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16683-EF32-48A9-A858-9FB6436800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505867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D8E99-8D79-45A8-8623-C1677647EE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877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70DC6-5652-43CF-85A5-680F79EFDFF1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71558-8838-4592-9368-7220092DEF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983810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2C52-BF6A-45F3-AF80-8F21CCCD70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758148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375A4-D13F-4BA4-9876-40BB04F294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157226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3855-60C8-4DAD-AB1A-7E4BB8DBBC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515745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300FC-153B-49A0-9EC3-DC75541024A0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192423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2012 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5FDD0-9FED-4998-9863-93F93E86A43A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272498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E62CB-9AE3-4174-A49C-C7A5476460A0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552117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C4661-3C18-4A7D-A271-DDD4D66B21F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2337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E9141-6CF6-4989-ADE3-9C5053BAC7A5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397253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080FD-848E-4E04-ACB0-179C37E8FED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629130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78559-60A1-4A3A-9003-2C233235956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30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52CE7-0E4F-4E1D-8B89-E59245A341AB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029D2-10ED-4AD5-B386-E4AA552DC4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204448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2A7FAFA-AD52-4904-8F2A-AF3CDA1FFA0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981818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12D6A-EECC-4245-864B-98D6AB605A96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282715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77C83-0DAA-41CF-9DC5-A5BB418A6B26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722233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August 09 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650B2-3B66-45A6-9232-9EB4BB0359D5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674733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3B83-CE60-47FC-AA41-A472233ADE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54498"/>
      </p:ext>
    </p:extLst>
  </p:cSld>
  <p:clrMapOvr>
    <a:masterClrMapping/>
  </p:clrMapOvr>
  <p:transition>
    <p:dissolve/>
  </p:transition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141705"/>
      </p:ext>
    </p:extLst>
  </p:cSld>
  <p:clrMapOvr>
    <a:masterClrMapping/>
  </p:clrMapOvr>
  <p:transition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BBB92-CCF7-48EC-A159-E077A51ECF63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149F-172B-4117-934F-20C109157E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9178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B701-CB6E-4960-919C-6761ED7C1B0E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2CD6-7C5D-48B6-8406-9CF07C164A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2198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0E018-9454-4939-B619-648FA39175DC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3517-69AB-40BA-A78B-AFD10690DC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30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9951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F65C-5E63-42DE-9C92-014E959DED4A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6A39-75CD-4CF7-A19A-03AD55FA40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6365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5114-BFFA-4FD2-853A-3FE0955CA61B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1DBF2-4A64-4EC3-9D15-CB64A02EB3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9256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5DFD-29D3-41D3-B274-95B96F125004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182F3-6A81-4AA4-8D54-5EDC055F11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7762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F8D08-44B3-4E11-9CE3-A358299D2D16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C7B79-52D9-4FC0-BC80-2A967673380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1095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8179-30D3-4DC4-A8E6-9BD7E324FB37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D0E8A-A1F4-44AA-AB0A-FFD17034F3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1825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3A263-D9E4-434B-8B96-EC64595ABD60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07FC-354E-4E5A-BAF6-00B82154AF4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384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BD8E-B53B-4B74-BC65-7C0D511267D7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8E51-1F18-4A19-B39F-B9A63E7C65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6471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492E-8437-4D92-B870-DBD6149568D5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D1872-31C2-40D6-B335-A6860E5663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0804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15800-5B3C-4D4A-BBF0-A052F77D37E7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D0F7F-4B0C-4771-B801-2CA1D6EDD3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854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8FE4B-2045-42EF-8B4F-7355B82C5D7E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7B96C-5A77-4BE2-A43C-BB74FCA7D2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84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2645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21980-0B84-403F-AA5C-9F9A75137FEB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B9B92-2767-463B-9CDC-F3A6BC8DFD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1681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F4412-BB86-4028-9652-8E0AAAE9E505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5A1A-F54D-4AE1-97B8-6BB1258DD3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2167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A1263-9EBA-4139-A9E8-6CCD44C014A1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9E63-C2D6-4B46-9246-0D27E06234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48968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48C2-BBE9-4463-AE88-318F5872CAF9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F266-0C79-469C-B9B4-52B8DB32D2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0921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B568-1C4B-4F8D-83EC-F04E8B9B08CC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5218-58DC-4306-A76D-85529571AA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3336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874F-77DD-4A29-85C9-2051B609E5A6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C8A35-B6CF-41DD-9AD9-E363F39EA0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3393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67B9-E567-46E5-904A-5E9C33E32694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6CB16-1304-481E-8D84-18A9E5711F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4621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0396-FABC-4337-AF3F-A35E59AA86B3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939F-3996-49AB-AA66-3E9F75D02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988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AF457-AFBF-457A-AE6C-D9BECB1BB3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530249"/>
      </p:ext>
    </p:extLst>
  </p:cSld>
  <p:clrMapOvr>
    <a:masterClrMapping/>
  </p:clrMapOvr>
  <p:transition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18D13-B612-42D2-AB0E-42DFF2B5F2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49649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9426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C959-E38A-4037-AADB-EC0433D330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114443"/>
      </p:ext>
    </p:extLst>
  </p:cSld>
  <p:clrMapOvr>
    <a:masterClrMapping/>
  </p:clrMapOvr>
  <p:transition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03EA-4F9A-40DB-82A8-CC96CA7067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081791"/>
      </p:ext>
    </p:extLst>
  </p:cSld>
  <p:clrMapOvr>
    <a:masterClrMapping/>
  </p:clrMapOvr>
  <p:transition>
    <p:dissolv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475E1-9217-47B2-95A4-8FE9FC12B3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565392"/>
      </p:ext>
    </p:extLst>
  </p:cSld>
  <p:clrMapOvr>
    <a:masterClrMapping/>
  </p:clrMapOvr>
  <p:transition>
    <p:dissolv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B272-6A1D-4240-A3A8-62F0D49246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173135"/>
      </p:ext>
    </p:extLst>
  </p:cSld>
  <p:clrMapOvr>
    <a:masterClrMapping/>
  </p:clrMapOvr>
  <p:transition>
    <p:dissolv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6B3E1-9289-4F53-9057-0AF8158AD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663"/>
      </p:ext>
    </p:extLst>
  </p:cSld>
  <p:clrMapOvr>
    <a:masterClrMapping/>
  </p:clrMapOvr>
  <p:transition>
    <p:dissolv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B7BA-EBA3-479B-A556-DBF9701017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190482"/>
      </p:ext>
    </p:extLst>
  </p:cSld>
  <p:clrMapOvr>
    <a:masterClrMapping/>
  </p:clrMapOvr>
  <p:transition>
    <p:dissolv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EA638-31C6-4F8B-885E-1E49BFD67F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121079"/>
      </p:ext>
    </p:extLst>
  </p:cSld>
  <p:clrMapOvr>
    <a:masterClrMapping/>
  </p:clrMapOvr>
  <p:transition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D759A-E24F-43F7-A18B-ED4D8C4AB0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258506"/>
      </p:ext>
    </p:extLst>
  </p:cSld>
  <p:clrMapOvr>
    <a:masterClrMapping/>
  </p:clrMapOvr>
  <p:transition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1634D-C8E8-46F1-8D28-C91C1D3444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426809"/>
      </p:ext>
    </p:extLst>
  </p:cSld>
  <p:clrMapOvr>
    <a:masterClrMapping/>
  </p:clrMapOvr>
  <p:transition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30062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365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95E61-E14C-4D3B-A9DE-8F5CA0B952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527473"/>
      </p:ext>
    </p:extLst>
  </p:cSld>
  <p:clrMapOvr>
    <a:masterClrMapping/>
  </p:clrMapOvr>
  <p:transition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2DFC-AE29-4CDD-BCAD-E36EE5BAEA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792504"/>
      </p:ext>
    </p:extLst>
  </p:cSld>
  <p:clrMapOvr>
    <a:masterClrMapping/>
  </p:clrMapOvr>
  <p:transition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1964-13F1-4026-85B6-08A971480C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860"/>
      </p:ext>
    </p:extLst>
  </p:cSld>
  <p:clrMapOvr>
    <a:masterClrMapping/>
  </p:clrMapOvr>
  <p:transition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2CD20-7FDB-43E5-BD22-1D102FF43E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01874"/>
      </p:ext>
    </p:extLst>
  </p:cSld>
  <p:clrMapOvr>
    <a:masterClrMapping/>
  </p:clrMapOvr>
  <p:transition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8F6DC-75C8-4E7A-B86C-FB8340C8B2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812486"/>
      </p:ext>
    </p:extLst>
  </p:cSld>
  <p:clrMapOvr>
    <a:masterClrMapping/>
  </p:clrMapOvr>
  <p:transition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011D4-FE4C-4E75-8585-CDDE9BFF20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5596"/>
      </p:ext>
    </p:extLst>
  </p:cSld>
  <p:clrMapOvr>
    <a:masterClrMapping/>
  </p:clrMapOvr>
  <p:transition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C8984-E3DA-4F73-AE04-EB9FC59770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999141"/>
      </p:ext>
    </p:extLst>
  </p:cSld>
  <p:clrMapOvr>
    <a:masterClrMapping/>
  </p:clrMapOvr>
  <p:transition>
    <p:dissolv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D3702-6DDE-42CF-8629-51175AB3C8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464450"/>
      </p:ext>
    </p:extLst>
  </p:cSld>
  <p:clrMapOvr>
    <a:masterClrMapping/>
  </p:clrMapOvr>
  <p:transition>
    <p:dissolv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D007-6E8E-4D20-8A8D-A7451CF42B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21086"/>
      </p:ext>
    </p:extLst>
  </p:cSld>
  <p:clrMapOvr>
    <a:masterClrMapping/>
  </p:clrMapOvr>
  <p:transition>
    <p:dissolv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A7BDC-02E2-4082-94DD-457F4133D3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74913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5233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111C-FADB-476F-97BF-639C5527A3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004832"/>
      </p:ext>
    </p:extLst>
  </p:cSld>
  <p:clrMapOvr>
    <a:masterClrMapping/>
  </p:clrMapOvr>
  <p:transition>
    <p:dissolv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300621"/>
      </p:ext>
    </p:extLst>
  </p:cSld>
  <p:clrMapOvr>
    <a:masterClrMapping/>
  </p:clrMapOvr>
  <p:transition>
    <p:dissolv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6E98C-4A22-4DE8-B73D-6589448965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32256"/>
      </p:ext>
    </p:extLst>
  </p:cSld>
  <p:clrMapOvr>
    <a:masterClrMapping/>
  </p:clrMapOvr>
  <p:transition>
    <p:dissolv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09FA8-69A7-47FF-846E-10F331463A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440941"/>
      </p:ext>
    </p:extLst>
  </p:cSld>
  <p:clrMapOvr>
    <a:masterClrMapping/>
  </p:clrMapOvr>
  <p:transition>
    <p:dissolv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3E323-8810-45F0-A9CE-508F5FAE0C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871696"/>
      </p:ext>
    </p:extLst>
  </p:cSld>
  <p:clrMapOvr>
    <a:masterClrMapping/>
  </p:clrMapOvr>
  <p:transition>
    <p:dissolv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147A3-9FE5-407A-9A6E-190333D1DA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793570"/>
      </p:ext>
    </p:extLst>
  </p:cSld>
  <p:clrMapOvr>
    <a:masterClrMapping/>
  </p:clrMapOvr>
  <p:transition>
    <p:dissolv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8A0D-4296-48F3-866C-38ECC54DA6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669624"/>
      </p:ext>
    </p:extLst>
  </p:cSld>
  <p:clrMapOvr>
    <a:masterClrMapping/>
  </p:clrMapOvr>
  <p:transition>
    <p:dissolv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B6803-089A-4C7C-8D31-844414D75A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945225"/>
      </p:ext>
    </p:extLst>
  </p:cSld>
  <p:clrMapOvr>
    <a:masterClrMapping/>
  </p:clrMapOvr>
  <p:transition>
    <p:dissolv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2B165-1D6E-468E-A3D9-D0C6DE5D8A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017234"/>
      </p:ext>
    </p:extLst>
  </p:cSld>
  <p:clrMapOvr>
    <a:masterClrMapping/>
  </p:clrMapOvr>
  <p:transition>
    <p:dissolv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0C1EB-11CD-4CE0-8E5F-C16EC8506F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36113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00166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EECBB-6895-420A-9FC1-87153668AB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786029"/>
      </p:ext>
    </p:extLst>
  </p:cSld>
  <p:clrMapOvr>
    <a:masterClrMapping/>
  </p:clrMapOvr>
  <p:transition>
    <p:dissolv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ACA8F-5802-4B8E-AA6B-BB7C80A65D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593367"/>
      </p:ext>
    </p:extLst>
  </p:cSld>
  <p:clrMapOvr>
    <a:masterClrMapping/>
  </p:clrMapOvr>
  <p:transition>
    <p:dissolv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F00F2-9263-4816-B92B-41298ADC0C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191732"/>
      </p:ext>
    </p:extLst>
  </p:cSld>
  <p:clrMapOvr>
    <a:masterClrMapping/>
  </p:clrMapOvr>
  <p:transition>
    <p:dissolv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3B83-CE60-47FC-AA41-A472233ADE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395230"/>
      </p:ext>
    </p:extLst>
  </p:cSld>
  <p:clrMapOvr>
    <a:masterClrMapping/>
  </p:clrMapOvr>
  <p:transition>
    <p:dissolv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300621"/>
      </p:ext>
    </p:extLst>
  </p:cSld>
  <p:clrMapOvr>
    <a:masterClrMapping/>
  </p:clrMapOvr>
  <p:transition>
    <p:dissolv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D3480-B9AF-4F6A-B451-328970E918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655136"/>
      </p:ext>
    </p:extLst>
  </p:cSld>
  <p:clrMapOvr>
    <a:masterClrMapping/>
  </p:clrMapOvr>
  <p:transition>
    <p:dissolv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4331E-DB33-43B2-A0B7-372A7764CB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263770"/>
      </p:ext>
    </p:extLst>
  </p:cSld>
  <p:clrMapOvr>
    <a:masterClrMapping/>
  </p:clrMapOvr>
  <p:transition>
    <p:dissolv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E0517-931A-4F4A-A609-66BF23F913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3784"/>
      </p:ext>
    </p:extLst>
  </p:cSld>
  <p:clrMapOvr>
    <a:masterClrMapping/>
  </p:clrMapOvr>
  <p:transition>
    <p:dissolv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A23C-40E1-49F8-9F45-2D3B6D0EDC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006925"/>
      </p:ext>
    </p:extLst>
  </p:cSld>
  <p:clrMapOvr>
    <a:masterClrMapping/>
  </p:clrMapOvr>
  <p:transition>
    <p:dissolv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661F-76B5-4C0A-A01E-247532A376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30428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40045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CE92D-94A3-482F-B807-00ED618F3B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183595"/>
      </p:ext>
    </p:extLst>
  </p:cSld>
  <p:clrMapOvr>
    <a:masterClrMapping/>
  </p:clrMapOvr>
  <p:transition>
    <p:dissolv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A8A8E-02ED-4084-9CCF-F90FC76CE3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953439"/>
      </p:ext>
    </p:extLst>
  </p:cSld>
  <p:clrMapOvr>
    <a:masterClrMapping/>
  </p:clrMapOvr>
  <p:transition>
    <p:dissolv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8DE9C-B015-422C-A47D-09565C45D9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953475"/>
      </p:ext>
    </p:extLst>
  </p:cSld>
  <p:clrMapOvr>
    <a:masterClrMapping/>
  </p:clrMapOvr>
  <p:transition>
    <p:dissolv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B2B5B-D02F-41C8-ACAE-93D2DC1E70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972223"/>
      </p:ext>
    </p:extLst>
  </p:cSld>
  <p:clrMapOvr>
    <a:masterClrMapping/>
  </p:clrMapOvr>
  <p:transition>
    <p:dissolv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D3D0-2742-49A8-8749-A4B26B971E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837694"/>
      </p:ext>
    </p:extLst>
  </p:cSld>
  <p:clrMapOvr>
    <a:masterClrMapping/>
  </p:clrMapOvr>
  <p:transition>
    <p:dissolv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5299B-F1AD-44F0-8809-18B50B26B2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251488"/>
      </p:ext>
    </p:extLst>
  </p:cSld>
  <p:clrMapOvr>
    <a:masterClrMapping/>
  </p:clrMapOvr>
  <p:transition>
    <p:dissolv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300621"/>
      </p:ext>
    </p:extLst>
  </p:cSld>
  <p:clrMapOvr>
    <a:masterClrMapping/>
  </p:clrMapOvr>
  <p:transition>
    <p:dissolv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3B83-CE60-47FC-AA41-A472233ADE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395230"/>
      </p:ext>
    </p:extLst>
  </p:cSld>
  <p:clrMapOvr>
    <a:masterClrMapping/>
  </p:clrMapOvr>
  <p:transition>
    <p:dissolv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F5B77-5029-4B1A-A3A4-79FCB002C7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821479"/>
      </p:ext>
    </p:extLst>
  </p:cSld>
  <p:clrMapOvr>
    <a:masterClrMapping/>
  </p:clrMapOvr>
  <p:transition>
    <p:dissolv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7ACE2-52CC-4BB0-90CB-073D3CEE09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37469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image" Target="../media/image1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slideLayout" Target="../slideLayouts/slideLayout241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9.xml"/><Relationship Id="rId3" Type="http://schemas.openxmlformats.org/officeDocument/2006/relationships/slideLayout" Target="../slideLayouts/slideLayout244.xml"/><Relationship Id="rId7" Type="http://schemas.openxmlformats.org/officeDocument/2006/relationships/slideLayout" Target="../slideLayouts/slideLayout24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43.xml"/><Relationship Id="rId1" Type="http://schemas.openxmlformats.org/officeDocument/2006/relationships/slideLayout" Target="../slideLayouts/slideLayout242.xml"/><Relationship Id="rId6" Type="http://schemas.openxmlformats.org/officeDocument/2006/relationships/slideLayout" Target="../slideLayouts/slideLayout247.xml"/><Relationship Id="rId11" Type="http://schemas.openxmlformats.org/officeDocument/2006/relationships/slideLayout" Target="../slideLayouts/slideLayout252.xml"/><Relationship Id="rId5" Type="http://schemas.openxmlformats.org/officeDocument/2006/relationships/slideLayout" Target="../slideLayouts/slideLayout246.xml"/><Relationship Id="rId10" Type="http://schemas.openxmlformats.org/officeDocument/2006/relationships/slideLayout" Target="../slideLayouts/slideLayout251.xml"/><Relationship Id="rId4" Type="http://schemas.openxmlformats.org/officeDocument/2006/relationships/slideLayout" Target="../slideLayouts/slideLayout245.xml"/><Relationship Id="rId9" Type="http://schemas.openxmlformats.org/officeDocument/2006/relationships/slideLayout" Target="../slideLayouts/slideLayout25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0.xml"/><Relationship Id="rId13" Type="http://schemas.openxmlformats.org/officeDocument/2006/relationships/slideLayout" Target="../slideLayouts/slideLayout265.xml"/><Relationship Id="rId3" Type="http://schemas.openxmlformats.org/officeDocument/2006/relationships/slideLayout" Target="../slideLayouts/slideLayout255.xml"/><Relationship Id="rId7" Type="http://schemas.openxmlformats.org/officeDocument/2006/relationships/slideLayout" Target="../slideLayouts/slideLayout259.xml"/><Relationship Id="rId12" Type="http://schemas.openxmlformats.org/officeDocument/2006/relationships/slideLayout" Target="../slideLayouts/slideLayout264.xml"/><Relationship Id="rId2" Type="http://schemas.openxmlformats.org/officeDocument/2006/relationships/slideLayout" Target="../slideLayouts/slideLayout254.xml"/><Relationship Id="rId1" Type="http://schemas.openxmlformats.org/officeDocument/2006/relationships/slideLayout" Target="../slideLayouts/slideLayout253.xml"/><Relationship Id="rId6" Type="http://schemas.openxmlformats.org/officeDocument/2006/relationships/slideLayout" Target="../slideLayouts/slideLayout258.xml"/><Relationship Id="rId11" Type="http://schemas.openxmlformats.org/officeDocument/2006/relationships/slideLayout" Target="../slideLayouts/slideLayout263.xml"/><Relationship Id="rId5" Type="http://schemas.openxmlformats.org/officeDocument/2006/relationships/slideLayout" Target="../slideLayouts/slideLayout257.xml"/><Relationship Id="rId10" Type="http://schemas.openxmlformats.org/officeDocument/2006/relationships/slideLayout" Target="../slideLayouts/slideLayout262.xml"/><Relationship Id="rId4" Type="http://schemas.openxmlformats.org/officeDocument/2006/relationships/slideLayout" Target="../slideLayouts/slideLayout256.xml"/><Relationship Id="rId9" Type="http://schemas.openxmlformats.org/officeDocument/2006/relationships/slideLayout" Target="../slideLayouts/slideLayout261.xml"/><Relationship Id="rId14" Type="http://schemas.openxmlformats.org/officeDocument/2006/relationships/theme" Target="../theme/theme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50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71" r:id="rId1"/>
    <p:sldLayoutId id="2147485572" r:id="rId2"/>
    <p:sldLayoutId id="2147485573" r:id="rId3"/>
    <p:sldLayoutId id="2147485574" r:id="rId4"/>
    <p:sldLayoutId id="2147485575" r:id="rId5"/>
    <p:sldLayoutId id="2147485576" r:id="rId6"/>
    <p:sldLayoutId id="2147485577" r:id="rId7"/>
    <p:sldLayoutId id="2147485578" r:id="rId8"/>
    <p:sldLayoutId id="2147485579" r:id="rId9"/>
    <p:sldLayoutId id="2147485580" r:id="rId10"/>
    <p:sldLayoutId id="214748558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52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2013 </a:t>
            </a:r>
          </a:p>
        </p:txBody>
      </p:sp>
      <p:sp>
        <p:nvSpPr>
          <p:cNvPr id="852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52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01A0478-EECB-40B1-9CF1-B294756E1D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Besondere</a:t>
            </a:r>
          </a:p>
          <a:p>
            <a:pPr eaLnBrk="1" hangingPunct="1">
              <a:defRPr/>
            </a:pPr>
            <a:r>
              <a:rPr lang="de-DE" altLang="de-DE" sz="1600" smtClean="0"/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73" r:id="rId1"/>
    <p:sldLayoutId id="2147485774" r:id="rId2"/>
    <p:sldLayoutId id="2147485775" r:id="rId3"/>
    <p:sldLayoutId id="2147485776" r:id="rId4"/>
    <p:sldLayoutId id="2147485777" r:id="rId5"/>
    <p:sldLayoutId id="2147485778" r:id="rId6"/>
    <p:sldLayoutId id="2147485779" r:id="rId7"/>
    <p:sldLayoutId id="2147485780" r:id="rId8"/>
    <p:sldLayoutId id="2147485781" r:id="rId9"/>
    <p:sldLayoutId id="2147485782" r:id="rId10"/>
    <p:sldLayoutId id="2147485783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437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437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437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205884A-9C6D-480A-9F32-949343FCB2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>
                <a:solidFill>
                  <a:schemeClr val="bg2"/>
                </a:solidFill>
              </a:rPr>
              <a:t> </a:t>
            </a: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/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84" r:id="rId1"/>
    <p:sldLayoutId id="2147485785" r:id="rId2"/>
    <p:sldLayoutId id="2147485786" r:id="rId3"/>
    <p:sldLayoutId id="2147485787" r:id="rId4"/>
    <p:sldLayoutId id="2147485788" r:id="rId5"/>
    <p:sldLayoutId id="2147485789" r:id="rId6"/>
    <p:sldLayoutId id="2147485790" r:id="rId7"/>
    <p:sldLayoutId id="2147485791" r:id="rId8"/>
    <p:sldLayoutId id="2147485792" r:id="rId9"/>
    <p:sldLayoutId id="2147485793" r:id="rId10"/>
    <p:sldLayoutId id="2147485794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ild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253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253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253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3D17476-0880-46BB-BD33-F5DF922180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467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Qualifikationsphase: 12. und 13. Jahrgang</a:t>
            </a:r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9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0" name="AutoShape 9"/>
          <p:cNvSpPr>
            <a:spLocks noChangeArrowheads="1"/>
          </p:cNvSpPr>
          <p:nvPr/>
        </p:nvSpPr>
        <p:spPr bwMode="auto">
          <a:xfrm>
            <a:off x="0" y="1106488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>
                <a:solidFill>
                  <a:schemeClr val="bg2"/>
                </a:solidFill>
              </a:rPr>
              <a:t> </a:t>
            </a: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/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5" r:id="rId1"/>
    <p:sldLayoutId id="2147485796" r:id="rId2"/>
    <p:sldLayoutId id="2147485797" r:id="rId3"/>
    <p:sldLayoutId id="2147485798" r:id="rId4"/>
    <p:sldLayoutId id="2147485799" r:id="rId5"/>
    <p:sldLayoutId id="2147485800" r:id="rId6"/>
    <p:sldLayoutId id="2147485801" r:id="rId7"/>
    <p:sldLayoutId id="2147485802" r:id="rId8"/>
    <p:sldLayoutId id="2147485803" r:id="rId9"/>
    <p:sldLayoutId id="2147485804" r:id="rId10"/>
    <p:sldLayoutId id="2147485805" r:id="rId11"/>
    <p:sldLayoutId id="2147485806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489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2013 </a:t>
            </a:r>
          </a:p>
        </p:txBody>
      </p:sp>
      <p:sp>
        <p:nvSpPr>
          <p:cNvPr id="8489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489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AE6ED32-4AEB-4F34-B990-AFC805DB03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4" name="AutoShape 9"/>
          <p:cNvSpPr>
            <a:spLocks noChangeArrowheads="1"/>
          </p:cNvSpPr>
          <p:nvPr/>
        </p:nvSpPr>
        <p:spPr bwMode="auto">
          <a:xfrm>
            <a:off x="0" y="11334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>
                <a:solidFill>
                  <a:schemeClr val="bg2"/>
                </a:solidFill>
              </a:rPr>
              <a:t> </a:t>
            </a: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07" r:id="rId1"/>
    <p:sldLayoutId id="2147485808" r:id="rId2"/>
    <p:sldLayoutId id="2147485809" r:id="rId3"/>
    <p:sldLayoutId id="2147485810" r:id="rId4"/>
    <p:sldLayoutId id="2147485811" r:id="rId5"/>
    <p:sldLayoutId id="2147485812" r:id="rId6"/>
    <p:sldLayoutId id="2147485813" r:id="rId7"/>
    <p:sldLayoutId id="2147485814" r:id="rId8"/>
    <p:sldLayoutId id="2147485815" r:id="rId9"/>
    <p:sldLayoutId id="2147485816" r:id="rId10"/>
    <p:sldLayoutId id="2147485817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2406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06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5B083A9-E2A3-4BA4-B11D-3BBDBF57FD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39" r:id="rId1"/>
    <p:sldLayoutId id="2147485640" r:id="rId2"/>
    <p:sldLayoutId id="2147485641" r:id="rId3"/>
    <p:sldLayoutId id="2147485642" r:id="rId4"/>
    <p:sldLayoutId id="2147485643" r:id="rId5"/>
    <p:sldLayoutId id="2147485644" r:id="rId6"/>
    <p:sldLayoutId id="2147485645" r:id="rId7"/>
    <p:sldLayoutId id="2147485646" r:id="rId8"/>
    <p:sldLayoutId id="2147485647" r:id="rId9"/>
    <p:sldLayoutId id="2147485648" r:id="rId10"/>
    <p:sldLayoutId id="2147485649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123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12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23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0AF5A96-935F-48B5-956A-528DE6259C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50" r:id="rId1"/>
    <p:sldLayoutId id="2147485651" r:id="rId2"/>
    <p:sldLayoutId id="2147485652" r:id="rId3"/>
    <p:sldLayoutId id="2147485653" r:id="rId4"/>
    <p:sldLayoutId id="2147485654" r:id="rId5"/>
    <p:sldLayoutId id="2147485655" r:id="rId6"/>
    <p:sldLayoutId id="2147485656" r:id="rId7"/>
    <p:sldLayoutId id="2147485657" r:id="rId8"/>
    <p:sldLayoutId id="2147485658" r:id="rId9"/>
    <p:sldLayoutId id="2147485659" r:id="rId10"/>
    <p:sldLayoutId id="2147485660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21BF3A8-E9F6-4B05-B29D-AFE39AE2A8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61" r:id="rId1"/>
    <p:sldLayoutId id="2147485662" r:id="rId2"/>
    <p:sldLayoutId id="2147485663" r:id="rId3"/>
    <p:sldLayoutId id="2147485664" r:id="rId4"/>
    <p:sldLayoutId id="2147485665" r:id="rId5"/>
    <p:sldLayoutId id="2147485666" r:id="rId6"/>
    <p:sldLayoutId id="2147485667" r:id="rId7"/>
    <p:sldLayoutId id="2147485668" r:id="rId8"/>
    <p:sldLayoutId id="2147485669" r:id="rId9"/>
    <p:sldLayoutId id="2147485670" r:id="rId10"/>
    <p:sldLayoutId id="2147485671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65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65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5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589E0381-8FF9-4688-9698-9ACE82F775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72" r:id="rId1"/>
    <p:sldLayoutId id="2147485673" r:id="rId2"/>
    <p:sldLayoutId id="2147485674" r:id="rId3"/>
    <p:sldLayoutId id="2147485675" r:id="rId4"/>
    <p:sldLayoutId id="2147485676" r:id="rId5"/>
    <p:sldLayoutId id="2147485677" r:id="rId6"/>
    <p:sldLayoutId id="2147485678" r:id="rId7"/>
    <p:sldLayoutId id="2147485679" r:id="rId8"/>
    <p:sldLayoutId id="2147485680" r:id="rId9"/>
    <p:sldLayoutId id="2147485681" r:id="rId10"/>
    <p:sldLayoutId id="2147485682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737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37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9B1ADDE-18E8-4F5B-B7C6-C56A384E63E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/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3" r:id="rId1"/>
    <p:sldLayoutId id="2147485684" r:id="rId2"/>
    <p:sldLayoutId id="2147485685" r:id="rId3"/>
    <p:sldLayoutId id="2147485686" r:id="rId4"/>
    <p:sldLayoutId id="2147485687" r:id="rId5"/>
    <p:sldLayoutId id="2147485688" r:id="rId6"/>
    <p:sldLayoutId id="2147485689" r:id="rId7"/>
    <p:sldLayoutId id="2147485690" r:id="rId8"/>
    <p:sldLayoutId id="2147485691" r:id="rId9"/>
    <p:sldLayoutId id="2147485692" r:id="rId10"/>
    <p:sldLayoutId id="2147485693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79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79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9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3F6E5AE-96A9-4454-908B-691A9A431D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94" r:id="rId1"/>
    <p:sldLayoutId id="2147485695" r:id="rId2"/>
    <p:sldLayoutId id="2147485696" r:id="rId3"/>
    <p:sldLayoutId id="2147485697" r:id="rId4"/>
    <p:sldLayoutId id="2147485698" r:id="rId5"/>
    <p:sldLayoutId id="2147485699" r:id="rId6"/>
    <p:sldLayoutId id="2147485700" r:id="rId7"/>
    <p:sldLayoutId id="2147485701" r:id="rId8"/>
    <p:sldLayoutId id="2147485702" r:id="rId9"/>
    <p:sldLayoutId id="2147485703" r:id="rId10"/>
    <p:sldLayoutId id="2147485704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ld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212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CA52769-509E-4EF5-91C6-14C0EA2E0B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/>
              <a:t> </a:t>
            </a:r>
            <a:r>
              <a:rPr lang="de-DE" altLang="de-DE" sz="1600" b="1" smtClean="0"/>
              <a:t>Neues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235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82" r:id="rId1"/>
    <p:sldLayoutId id="2147485738" r:id="rId2"/>
    <p:sldLayoutId id="2147485583" r:id="rId3"/>
    <p:sldLayoutId id="2147485584" r:id="rId4"/>
    <p:sldLayoutId id="2147485585" r:id="rId5"/>
    <p:sldLayoutId id="2147485586" r:id="rId6"/>
    <p:sldLayoutId id="2147485587" r:id="rId7"/>
    <p:sldLayoutId id="2147485588" r:id="rId8"/>
    <p:sldLayoutId id="2147485589" r:id="rId9"/>
    <p:sldLayoutId id="2147485590" r:id="rId10"/>
    <p:sldLayoutId id="2147485591" r:id="rId11"/>
    <p:sldLayoutId id="2147485818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840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EF343471-229F-4331-8F9B-E655AFA64B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endParaRPr lang="de-DE" altLang="de-DE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mtClean="0"/>
              <a:t> </a:t>
            </a:r>
            <a:r>
              <a:rPr lang="de-DE" altLang="de-DE" sz="2000" smtClean="0"/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5" r:id="rId1"/>
    <p:sldLayoutId id="2147485706" r:id="rId2"/>
    <p:sldLayoutId id="2147485707" r:id="rId3"/>
    <p:sldLayoutId id="2147485708" r:id="rId4"/>
    <p:sldLayoutId id="2147485709" r:id="rId5"/>
    <p:sldLayoutId id="2147485710" r:id="rId6"/>
    <p:sldLayoutId id="2147485711" r:id="rId7"/>
    <p:sldLayoutId id="2147485712" r:id="rId8"/>
    <p:sldLayoutId id="2147485713" r:id="rId9"/>
    <p:sldLayoutId id="2147485714" r:id="rId10"/>
    <p:sldLayoutId id="2147485715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90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0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F47C66C-C241-48BA-AC00-BD7D6A47F6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	Wahl-</a:t>
            </a:r>
          </a:p>
          <a:p>
            <a:pPr eaLnBrk="1" hangingPunct="1">
              <a:defRPr/>
            </a:pPr>
            <a:r>
              <a:rPr lang="de-DE" altLang="de-DE" sz="2000" smtClean="0"/>
              <a:t>	verfahren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6" r:id="rId1"/>
    <p:sldLayoutId id="2147485717" r:id="rId2"/>
    <p:sldLayoutId id="2147485718" r:id="rId3"/>
    <p:sldLayoutId id="2147485719" r:id="rId4"/>
    <p:sldLayoutId id="2147485720" r:id="rId5"/>
    <p:sldLayoutId id="2147485721" r:id="rId6"/>
    <p:sldLayoutId id="2147485722" r:id="rId7"/>
    <p:sldLayoutId id="2147485723" r:id="rId8"/>
    <p:sldLayoutId id="2147485724" r:id="rId9"/>
    <p:sldLayoutId id="2147485725" r:id="rId10"/>
    <p:sldLayoutId id="2147485726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826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826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2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D83E35E7-CFC2-43F1-8FDA-D1BECF0504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7" r:id="rId1"/>
    <p:sldLayoutId id="2147485728" r:id="rId2"/>
    <p:sldLayoutId id="2147485729" r:id="rId3"/>
    <p:sldLayoutId id="2147485730" r:id="rId4"/>
    <p:sldLayoutId id="2147485731" r:id="rId5"/>
    <p:sldLayoutId id="2147485732" r:id="rId6"/>
    <p:sldLayoutId id="2147485733" r:id="rId7"/>
    <p:sldLayoutId id="2147485734" r:id="rId8"/>
    <p:sldLayoutId id="2147485735" r:id="rId9"/>
    <p:sldLayoutId id="2147485736" r:id="rId10"/>
    <p:sldLayoutId id="214748573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49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38" r:id="rId1"/>
    <p:sldLayoutId id="2147485839" r:id="rId2"/>
    <p:sldLayoutId id="2147485840" r:id="rId3"/>
    <p:sldLayoutId id="2147485841" r:id="rId4"/>
    <p:sldLayoutId id="2147485842" r:id="rId5"/>
    <p:sldLayoutId id="2147485843" r:id="rId6"/>
    <p:sldLayoutId id="2147485844" r:id="rId7"/>
    <p:sldLayoutId id="2147485845" r:id="rId8"/>
    <p:sldLayoutId id="2147485846" r:id="rId9"/>
    <p:sldLayoutId id="2147485847" r:id="rId10"/>
    <p:sldLayoutId id="2147485848" r:id="rId11"/>
    <p:sldLayoutId id="2147485849" r:id="rId12"/>
    <p:sldLayoutId id="2147485850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53100C4-6F9F-4F04-9100-113417ADCC4C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558FDF3-625A-42D7-9196-13B6E44F3B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92" r:id="rId1"/>
    <p:sldLayoutId id="2147485593" r:id="rId2"/>
    <p:sldLayoutId id="2147485594" r:id="rId3"/>
    <p:sldLayoutId id="2147485595" r:id="rId4"/>
    <p:sldLayoutId id="2147485596" r:id="rId5"/>
    <p:sldLayoutId id="2147485597" r:id="rId6"/>
    <p:sldLayoutId id="2147485598" r:id="rId7"/>
    <p:sldLayoutId id="2147485599" r:id="rId8"/>
    <p:sldLayoutId id="2147485600" r:id="rId9"/>
    <p:sldLayoutId id="2147485601" r:id="rId10"/>
    <p:sldLayoutId id="2147485602" r:id="rId11"/>
    <p:sldLayoutId id="214748560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BB04BE6-0064-471E-8279-E2CE7983B682}" type="datetimeFigureOut">
              <a:rPr lang="de-DE"/>
              <a:pPr>
                <a:defRPr/>
              </a:pPr>
              <a:t>02.08.2021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316E5D7-80BC-4449-BC27-5D566A3AFC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04" r:id="rId1"/>
    <p:sldLayoutId id="2147485605" r:id="rId2"/>
    <p:sldLayoutId id="2147485606" r:id="rId3"/>
    <p:sldLayoutId id="2147485607" r:id="rId4"/>
    <p:sldLayoutId id="2147485608" r:id="rId5"/>
    <p:sldLayoutId id="2147485609" r:id="rId6"/>
    <p:sldLayoutId id="2147485610" r:id="rId7"/>
    <p:sldLayoutId id="2147485611" r:id="rId8"/>
    <p:sldLayoutId id="2147485612" r:id="rId9"/>
    <p:sldLayoutId id="2147485613" r:id="rId10"/>
    <p:sldLayoutId id="2147485614" r:id="rId11"/>
    <p:sldLayoutId id="214748561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ild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560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2013 </a:t>
            </a:r>
          </a:p>
        </p:txBody>
      </p:sp>
      <p:sp>
        <p:nvSpPr>
          <p:cNvPr id="8560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560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1D0D1B8-92D4-45C3-B577-98CD8DCA0B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0" y="981075"/>
            <a:ext cx="1476375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</a:t>
            </a:r>
            <a:r>
              <a:rPr lang="de-DE" altLang="de-DE" sz="1600" smtClean="0"/>
              <a:t>Vorbereitung</a:t>
            </a:r>
          </a:p>
          <a:p>
            <a:pPr eaLnBrk="1" hangingPunct="1">
              <a:defRPr/>
            </a:pPr>
            <a:r>
              <a:rPr lang="de-DE" altLang="de-DE" sz="1600" smtClean="0"/>
              <a:t>	des Abiturs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39" r:id="rId1"/>
    <p:sldLayoutId id="2147485740" r:id="rId2"/>
    <p:sldLayoutId id="2147485741" r:id="rId3"/>
    <p:sldLayoutId id="2147485742" r:id="rId4"/>
    <p:sldLayoutId id="2147485743" r:id="rId5"/>
    <p:sldLayoutId id="2147485744" r:id="rId6"/>
    <p:sldLayoutId id="2147485745" r:id="rId7"/>
    <p:sldLayoutId id="2147485746" r:id="rId8"/>
    <p:sldLayoutId id="2147485747" r:id="rId9"/>
    <p:sldLayoutId id="2147485748" r:id="rId10"/>
    <p:sldLayoutId id="2147485749" r:id="rId11"/>
    <p:sldLayoutId id="2147485819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ild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601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601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1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CEB9306-CB62-4285-9663-68BA4D3727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16" r:id="rId1"/>
    <p:sldLayoutId id="2147485617" r:id="rId2"/>
    <p:sldLayoutId id="2147485618" r:id="rId3"/>
    <p:sldLayoutId id="2147485619" r:id="rId4"/>
    <p:sldLayoutId id="2147485620" r:id="rId5"/>
    <p:sldLayoutId id="2147485621" r:id="rId6"/>
    <p:sldLayoutId id="2147485622" r:id="rId7"/>
    <p:sldLayoutId id="2147485623" r:id="rId8"/>
    <p:sldLayoutId id="2147485624" r:id="rId9"/>
    <p:sldLayoutId id="2147485625" r:id="rId10"/>
    <p:sldLayoutId id="2147485626" r:id="rId11"/>
    <p:sldLayoutId id="2147485820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ild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69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69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9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9126AC8-83B2-4A64-8D19-51B64E7940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27" r:id="rId1"/>
    <p:sldLayoutId id="2147485628" r:id="rId2"/>
    <p:sldLayoutId id="2147485629" r:id="rId3"/>
    <p:sldLayoutId id="2147485630" r:id="rId4"/>
    <p:sldLayoutId id="2147485631" r:id="rId5"/>
    <p:sldLayoutId id="2147485632" r:id="rId6"/>
    <p:sldLayoutId id="2147485633" r:id="rId7"/>
    <p:sldLayoutId id="2147485634" r:id="rId8"/>
    <p:sldLayoutId id="2147485635" r:id="rId9"/>
    <p:sldLayoutId id="2147485636" r:id="rId10"/>
    <p:sldLayoutId id="2147485637" r:id="rId11"/>
    <p:sldLayoutId id="2147485638" r:id="rId12"/>
    <p:sldLayoutId id="2147485821" r:id="rId13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d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847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847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847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ECDB2E3-3A48-4AC5-89F9-70C795EEA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Klassenfahrt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0" r:id="rId1"/>
    <p:sldLayoutId id="2147485751" r:id="rId2"/>
    <p:sldLayoutId id="2147485752" r:id="rId3"/>
    <p:sldLayoutId id="2147485753" r:id="rId4"/>
    <p:sldLayoutId id="2147485754" r:id="rId5"/>
    <p:sldLayoutId id="2147485755" r:id="rId6"/>
    <p:sldLayoutId id="2147485756" r:id="rId7"/>
    <p:sldLayoutId id="2147485757" r:id="rId8"/>
    <p:sldLayoutId id="2147485758" r:id="rId9"/>
    <p:sldLayoutId id="2147485759" r:id="rId10"/>
    <p:sldLayoutId id="2147485760" r:id="rId11"/>
    <p:sldLayoutId id="2147485761" r:id="rId12"/>
    <p:sldLayoutId id="2147485822" r:id="rId13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ild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77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77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77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6A42DE7-4C2A-48E0-B82F-012E226D8F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/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4866" name="Picture 2" descr="schule7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4284663" y="0"/>
            <a:ext cx="257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4427538" y="115888"/>
            <a:ext cx="259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4284663" y="188913"/>
            <a:ext cx="2592387" cy="36036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411760" y="415280"/>
            <a:ext cx="4451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Herzlich Willkommen!</a:t>
            </a:r>
            <a:endParaRPr lang="de-DE" sz="36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0106" y="698626"/>
            <a:ext cx="7291387" cy="609600"/>
          </a:xfrm>
        </p:spPr>
        <p:txBody>
          <a:bodyPr/>
          <a:lstStyle/>
          <a:p>
            <a:pPr eaLnBrk="1" hangingPunct="1"/>
            <a:r>
              <a:rPr lang="de-DE" altLang="de-DE" sz="4000" b="1" dirty="0" smtClean="0">
                <a:solidFill>
                  <a:srgbClr val="FF0000"/>
                </a:solidFill>
              </a:rPr>
              <a:t>Exkursionen</a:t>
            </a:r>
          </a:p>
        </p:txBody>
      </p:sp>
      <p:sp>
        <p:nvSpPr>
          <p:cNvPr id="8837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84231" y="1464593"/>
            <a:ext cx="7272337" cy="4681538"/>
          </a:xfrm>
        </p:spPr>
        <p:txBody>
          <a:bodyPr/>
          <a:lstStyle/>
          <a:p>
            <a:pPr marL="9525" indent="0" eaLnBrk="1" hangingPunct="1">
              <a:buClr>
                <a:srgbClr val="FF0000"/>
              </a:buClr>
              <a:buNone/>
            </a:pPr>
            <a:r>
              <a:rPr lang="de-DE" altLang="de-DE" sz="2400" dirty="0" smtClean="0"/>
              <a:t>Die Planungen stehen …</a:t>
            </a:r>
          </a:p>
          <a:p>
            <a:pPr marL="9525" indent="0" eaLnBrk="1" hangingPunct="1">
              <a:buClr>
                <a:srgbClr val="FF0000"/>
              </a:buClr>
              <a:buNone/>
            </a:pPr>
            <a:endParaRPr lang="de-DE" altLang="de-DE" sz="2400" dirty="0" smtClean="0"/>
          </a:p>
        </p:txBody>
      </p:sp>
      <p:sp>
        <p:nvSpPr>
          <p:cNvPr id="883720" name="Text Box 8"/>
          <p:cNvSpPr txBox="1">
            <a:spLocks noChangeArrowheads="1"/>
          </p:cNvSpPr>
          <p:nvPr/>
        </p:nvSpPr>
        <p:spPr bwMode="auto">
          <a:xfrm>
            <a:off x="4495800" y="4508500"/>
            <a:ext cx="457676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b="1" i="1">
                <a:solidFill>
                  <a:schemeClr val="bg1"/>
                </a:solidFill>
              </a:rPr>
              <a:t>In diesem Sinne 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b="1" i="1">
                <a:solidFill>
                  <a:schemeClr val="bg1"/>
                </a:solidFill>
              </a:rPr>
              <a:t> 	erfolgreiche Arbeit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06224" y="2033569"/>
            <a:ext cx="7356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rgbClr val="FFFF00"/>
                </a:solidFill>
              </a:rPr>
              <a:t>In diesem Sinne …. 	 erfolgreiche Arbeit !</a:t>
            </a:r>
            <a:endParaRPr lang="de-DE" sz="3200" dirty="0">
              <a:solidFill>
                <a:srgbClr val="FFFF00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786630"/>
            <a:ext cx="4338786" cy="28768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2779" y="332656"/>
            <a:ext cx="7543800" cy="755997"/>
          </a:xfrm>
        </p:spPr>
        <p:txBody>
          <a:bodyPr/>
          <a:lstStyle/>
          <a:p>
            <a:pPr eaLnBrk="1" hangingPunct="1"/>
            <a:r>
              <a:rPr lang="de-DE" altLang="de-DE" sz="3200" u="sng" dirty="0" smtClean="0">
                <a:solidFill>
                  <a:schemeClr val="tx1"/>
                </a:solidFill>
              </a:rPr>
              <a:t>Entschuldigungsverfahren (OAPVO §7(7))</a:t>
            </a:r>
          </a:p>
        </p:txBody>
      </p:sp>
      <p:sp>
        <p:nvSpPr>
          <p:cNvPr id="5" name="Inhaltsplatzhalter 1"/>
          <p:cNvSpPr txBox="1">
            <a:spLocks/>
          </p:cNvSpPr>
          <p:nvPr/>
        </p:nvSpPr>
        <p:spPr>
          <a:xfrm>
            <a:off x="627973" y="1052736"/>
            <a:ext cx="7543800" cy="511901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SuS</a:t>
            </a: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müssen ein </a:t>
            </a:r>
            <a:r>
              <a:rPr lang="de-DE" sz="16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Entschuldigungsheft</a:t>
            </a: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führen, in das alle Entschuldigungen notiert werden. </a:t>
            </a: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Bis zum 18. Geburtstag werden die Entschuldigungen von den Erziehungsberechtigten unterschrieben. </a:t>
            </a: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 </a:t>
            </a:r>
            <a:r>
              <a:rPr lang="de-DE" sz="1600" b="1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vorzeitigem Verlassen</a:t>
            </a:r>
            <a:r>
              <a:rPr lang="de-DE" sz="1600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des Unterrichts am laufenden Schultag ist eine persönliche Abmeldung bei Kurslehrer*in/Klassenlehrer*in/Tutor*in oder im Sekretariat notwendig. Diese wird im Entschuldigungsheft durch Unterschrift </a:t>
            </a:r>
            <a:r>
              <a:rPr lang="de-DE" sz="1600" b="1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dokumentiert</a:t>
            </a:r>
            <a:r>
              <a:rPr lang="de-DE" sz="1600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Entschuldigungen werden dann innerhalb von </a:t>
            </a:r>
            <a:r>
              <a:rPr lang="de-DE" sz="16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drei Tagen</a:t>
            </a: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Klassenlehrer*in/Tutor*in vorgelegt, innerhalb von </a:t>
            </a:r>
            <a:r>
              <a:rPr lang="de-DE" sz="16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einer Woche</a:t>
            </a:r>
            <a:r>
              <a:rPr lang="de-D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Fachlehrer*innen in allen betroffenen Kursen.</a:t>
            </a: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Wird innerhalb dieser Zeiträume keine Entschuldigung vorgelegt (Erinnerung eingeschlossen) oder erfolgt bei vorzeitigem Verlassen der Schule keine Abmeldung, gilt diese Zeit als </a:t>
            </a:r>
            <a:r>
              <a:rPr lang="de-DE" sz="1600" b="1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unentschuldigt</a:t>
            </a:r>
            <a:r>
              <a:rPr lang="de-DE" sz="1600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Unentschuldigte Fehlzeiten können mit </a:t>
            </a:r>
            <a:r>
              <a:rPr lang="de-DE" sz="1600" b="1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0 Punkten</a:t>
            </a:r>
            <a:r>
              <a:rPr lang="de-DE" sz="1600" dirty="0" smtClean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bewertet werden.</a:t>
            </a:r>
            <a:endParaRPr lang="de-DE" sz="1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defRPr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9449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1196752"/>
            <a:ext cx="7560840" cy="39603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Fehlen bei Klassenarbeiten und Gleichwertigen Leistungen erfordert immer ein </a:t>
            </a: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ärztliches Attest.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Versäumte Klassenarbeiten müssen (kurzfristig) nachgeschrieben werden.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Beurlaubungen</a:t>
            </a: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erfolgen rechtzeitig </a:t>
            </a: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Voraus</a:t>
            </a: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bei Einzelstunden über betroffene Fachlehrer*innen, bei ganzen Tagen über Klassenlehrer*in/ Tutor*in, bei mehreren Tagen über Stufenleitungen/Schulleiter.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Fehlt ein </a:t>
            </a:r>
            <a:r>
              <a:rPr lang="de-DE" sz="16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</a:t>
            </a:r>
            <a:r>
              <a:rPr lang="de-DE" sz="1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ohne vorherige Benachrichtigung bei planbaren Abwesenheiten, ist die Fehlzeit unentschuldigt und kann mit 0 Punkten bewertet werden.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defRPr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Mögliche Konsequenzen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Bewertung der unentschuldigten Stunden mit 0 Punkten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Attestpflicht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Entlassung aus der Schule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82779" y="332656"/>
            <a:ext cx="7543800" cy="755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altLang="de-DE" sz="3200" u="sng" dirty="0">
                <a:solidFill>
                  <a:schemeClr val="tx1"/>
                </a:solidFill>
              </a:rPr>
              <a:t>Entschuldigungsverfahren (OAPVO §7(7))</a:t>
            </a:r>
          </a:p>
        </p:txBody>
      </p:sp>
    </p:spTree>
    <p:extLst>
      <p:ext uri="{BB962C8B-B14F-4D97-AF65-F5344CB8AC3E}">
        <p14:creationId xmlns:p14="http://schemas.microsoft.com/office/powerpoint/2010/main" val="98081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971600" y="619795"/>
            <a:ext cx="72913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de-DE" altLang="de-DE" u="sng" spc="-50" dirty="0">
                <a:latin typeface="+mj-lt"/>
                <a:ea typeface="+mj-ea"/>
                <a:cs typeface="+mj-cs"/>
              </a:rPr>
              <a:t>Täuschungsversuch (OAPVO §21(3))</a:t>
            </a:r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979538" y="1412776"/>
            <a:ext cx="728345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3333FF"/>
              </a:buClr>
              <a:buFont typeface="Wingdings" pitchFamily="2" charset="2"/>
              <a:buNone/>
            </a:pPr>
            <a:endParaRPr lang="de-DE" altLang="de-DE" sz="2000" dirty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bei Klassenarbeiten, Präsentationen, Hausaufgaben etc.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erkennbare eigenständige Leistung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Quellenangaben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Handyverbot bei Klassenarbeiten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Pausenregelung bei Klassenarbeiten</a:t>
            </a:r>
          </a:p>
          <a:p>
            <a:pPr eaLnBrk="1" hangingPunct="1">
              <a:lnSpc>
                <a:spcPct val="90000"/>
              </a:lnSpc>
              <a:buClr>
                <a:srgbClr val="3333FF"/>
              </a:buClr>
            </a:pPr>
            <a:endParaRPr lang="de-DE" altLang="de-DE" sz="2000" dirty="0"/>
          </a:p>
          <a:p>
            <a:pPr eaLnBrk="1" hangingPunct="1">
              <a:lnSpc>
                <a:spcPct val="90000"/>
              </a:lnSpc>
              <a:buClr>
                <a:srgbClr val="3333FF"/>
              </a:buClr>
              <a:buFont typeface="Wingdings" pitchFamily="2" charset="2"/>
              <a:buNone/>
            </a:pPr>
            <a:r>
              <a:rPr lang="de-DE" altLang="de-DE" sz="2400" b="1" dirty="0"/>
              <a:t>Konsequenzen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Wertung mit 0 Punkten oder keine Wertung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eventuell Wiederholung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de-DE" altLang="de-DE" sz="2000" dirty="0"/>
              <a:t>pädagogische Maßnahmen</a:t>
            </a:r>
          </a:p>
        </p:txBody>
      </p:sp>
      <p:pic>
        <p:nvPicPr>
          <p:cNvPr id="6" name="Picture 7" descr="CABTZ996CAZXEYOZCA3BO4XSCARW2F57CAYJ5MHUCAW2UN9PCANIQFSNCAESWGKRCA3INRMICA3VYC95CAT0Z5W6CA2XCPQZCA8I82POCAGJ3G4CCAEH5YSGCAE2RBK6CARW1SEMCAN5B07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420938"/>
            <a:ext cx="17907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260648"/>
            <a:ext cx="5888037" cy="609600"/>
          </a:xfrm>
          <a:noFill/>
        </p:spPr>
        <p:txBody>
          <a:bodyPr>
            <a:normAutofit/>
          </a:bodyPr>
          <a:lstStyle/>
          <a:p>
            <a:r>
              <a:rPr lang="de-DE" altLang="de-DE" sz="3200" u="sng" dirty="0">
                <a:solidFill>
                  <a:schemeClr val="tx1"/>
                </a:solidFill>
              </a:rPr>
              <a:t>Wahl der Abiturprüfungsfächer</a:t>
            </a:r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611560" y="5461504"/>
            <a:ext cx="76537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sz="2000" dirty="0"/>
              <a:t>Halten Sie Rücksprache mit den Fachlehrern, bevor Sie wählen</a:t>
            </a:r>
            <a:r>
              <a:rPr lang="de-DE" sz="2000" dirty="0" smtClean="0"/>
              <a:t>!</a:t>
            </a:r>
            <a:endParaRPr lang="de-DE" altLang="de-DE" sz="2000" dirty="0" smtClean="0"/>
          </a:p>
          <a:p>
            <a:pPr eaLnBrk="1" hangingPunct="1">
              <a:buClrTx/>
            </a:pPr>
            <a:r>
              <a:rPr lang="de-DE" altLang="de-DE" sz="2000" dirty="0" smtClean="0"/>
              <a:t>Abgabe </a:t>
            </a:r>
            <a:r>
              <a:rPr lang="de-DE" altLang="de-DE" sz="2000" dirty="0"/>
              <a:t>der Wahlzettel beim Klassenlehrer bis zum </a:t>
            </a:r>
            <a:r>
              <a:rPr lang="de-DE" altLang="de-DE" sz="2000" b="1" dirty="0" smtClean="0">
                <a:solidFill>
                  <a:srgbClr val="FF0000"/>
                </a:solidFill>
              </a:rPr>
              <a:t>27.8.2021</a:t>
            </a:r>
            <a:endParaRPr lang="de-DE" altLang="de-DE" sz="2000" b="1" dirty="0">
              <a:solidFill>
                <a:srgbClr val="FF0000"/>
              </a:solidFill>
            </a:endParaRPr>
          </a:p>
        </p:txBody>
      </p:sp>
      <p:sp>
        <p:nvSpPr>
          <p:cNvPr id="111623" name="Rectangle 8"/>
          <p:cNvSpPr>
            <a:spLocks noChangeArrowheads="1"/>
          </p:cNvSpPr>
          <p:nvPr/>
        </p:nvSpPr>
        <p:spPr bwMode="auto">
          <a:xfrm>
            <a:off x="2149475" y="1716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endParaRPr lang="de-DE" altLang="de-DE" sz="240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32403"/>
              </p:ext>
            </p:extLst>
          </p:nvPr>
        </p:nvGraphicFramePr>
        <p:xfrm>
          <a:off x="805599" y="1068742"/>
          <a:ext cx="6502704" cy="4304478"/>
        </p:xfrm>
        <a:graphic>
          <a:graphicData uri="http://schemas.openxmlformats.org/drawingml/2006/table">
            <a:tbl>
              <a:tblPr firstRow="1" firstCol="1" bandRow="1"/>
              <a:tblGrid>
                <a:gridCol w="576119">
                  <a:extLst>
                    <a:ext uri="{9D8B030D-6E8A-4147-A177-3AD203B41FA5}">
                      <a16:colId xmlns:a16="http://schemas.microsoft.com/office/drawing/2014/main" val="514376522"/>
                    </a:ext>
                  </a:extLst>
                </a:gridCol>
                <a:gridCol w="945647">
                  <a:extLst>
                    <a:ext uri="{9D8B030D-6E8A-4147-A177-3AD203B41FA5}">
                      <a16:colId xmlns:a16="http://schemas.microsoft.com/office/drawing/2014/main" val="3831816415"/>
                    </a:ext>
                  </a:extLst>
                </a:gridCol>
                <a:gridCol w="945647">
                  <a:extLst>
                    <a:ext uri="{9D8B030D-6E8A-4147-A177-3AD203B41FA5}">
                      <a16:colId xmlns:a16="http://schemas.microsoft.com/office/drawing/2014/main" val="2352807641"/>
                    </a:ext>
                  </a:extLst>
                </a:gridCol>
                <a:gridCol w="945647">
                  <a:extLst>
                    <a:ext uri="{9D8B030D-6E8A-4147-A177-3AD203B41FA5}">
                      <a16:colId xmlns:a16="http://schemas.microsoft.com/office/drawing/2014/main" val="1593969532"/>
                    </a:ext>
                  </a:extLst>
                </a:gridCol>
                <a:gridCol w="945647">
                  <a:extLst>
                    <a:ext uri="{9D8B030D-6E8A-4147-A177-3AD203B41FA5}">
                      <a16:colId xmlns:a16="http://schemas.microsoft.com/office/drawing/2014/main" val="3695307026"/>
                    </a:ext>
                  </a:extLst>
                </a:gridCol>
                <a:gridCol w="519552">
                  <a:extLst>
                    <a:ext uri="{9D8B030D-6E8A-4147-A177-3AD203B41FA5}">
                      <a16:colId xmlns:a16="http://schemas.microsoft.com/office/drawing/2014/main" val="2598061528"/>
                    </a:ext>
                  </a:extLst>
                </a:gridCol>
                <a:gridCol w="518937">
                  <a:extLst>
                    <a:ext uri="{9D8B030D-6E8A-4147-A177-3AD203B41FA5}">
                      <a16:colId xmlns:a16="http://schemas.microsoft.com/office/drawing/2014/main" val="3972073273"/>
                    </a:ext>
                  </a:extLst>
                </a:gridCol>
                <a:gridCol w="552754">
                  <a:extLst>
                    <a:ext uri="{9D8B030D-6E8A-4147-A177-3AD203B41FA5}">
                      <a16:colId xmlns:a16="http://schemas.microsoft.com/office/drawing/2014/main" val="2345826923"/>
                    </a:ext>
                  </a:extLst>
                </a:gridCol>
                <a:gridCol w="552754">
                  <a:extLst>
                    <a:ext uri="{9D8B030D-6E8A-4147-A177-3AD203B41FA5}">
                      <a16:colId xmlns:a16="http://schemas.microsoft.com/office/drawing/2014/main" val="574609833"/>
                    </a:ext>
                  </a:extLst>
                </a:gridCol>
              </a:tblGrid>
              <a:tr h="212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P5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267303"/>
                  </a:ext>
                </a:extLst>
              </a:tr>
              <a:tr h="894456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Kernfach 1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Kernfach 2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Profilfach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mdl. Prüfung 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Präsen-tation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mdl. Prüfung 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740436"/>
                  </a:ext>
                </a:extLst>
              </a:tr>
              <a:tr h="212059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Feld 1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646447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194149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311743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064005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71951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745447"/>
                  </a:ext>
                </a:extLst>
              </a:tr>
              <a:tr h="21205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Feld 2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892977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Wipo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488590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742299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Re/Phi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060388"/>
                  </a:ext>
                </a:extLst>
              </a:tr>
              <a:tr h="21205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Feld 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12398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25772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049256"/>
                  </a:ext>
                </a:extLst>
              </a:tr>
              <a:tr h="2120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192400"/>
                  </a:ext>
                </a:extLst>
              </a:tr>
              <a:tr h="229137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 vert="vert27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383" marR="64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467966"/>
                  </a:ext>
                </a:extLst>
              </a:tr>
            </a:tbl>
          </a:graphicData>
        </a:graphic>
      </p:graphicFrame>
      <p:cxnSp>
        <p:nvCxnSpPr>
          <p:cNvPr id="11" name="Gerader Verbinder 10"/>
          <p:cNvCxnSpPr/>
          <p:nvPr/>
        </p:nvCxnSpPr>
        <p:spPr>
          <a:xfrm>
            <a:off x="4734941" y="6710442"/>
            <a:ext cx="942975" cy="1238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643484"/>
            <a:ext cx="7543800" cy="611981"/>
          </a:xfrm>
        </p:spPr>
        <p:txBody>
          <a:bodyPr>
            <a:normAutofit/>
          </a:bodyPr>
          <a:lstStyle/>
          <a:p>
            <a:r>
              <a:rPr lang="de-DE" altLang="de-DE" sz="3200" u="sng" dirty="0">
                <a:solidFill>
                  <a:schemeClr val="tx1"/>
                </a:solidFill>
              </a:rPr>
              <a:t>Präsentation im Abitur (OAPVO §17)</a:t>
            </a:r>
          </a:p>
        </p:txBody>
      </p:sp>
      <p:sp>
        <p:nvSpPr>
          <p:cNvPr id="8386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22961" y="1388269"/>
            <a:ext cx="7543800" cy="4022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 smtClean="0"/>
              <a:t>medienunterstützter Vortrag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 smtClean="0"/>
              <a:t>auch Experiment oder künstlerische Darbietung: 10 Minuten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 smtClean="0"/>
              <a:t>anschließendes Kolloquium: 20 Minuten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 smtClean="0"/>
              <a:t>vier Wochen Zeit zur Vorbereitung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 smtClean="0"/>
              <a:t>10 Tage vor dem Kolloquium: schriftliche Dokumentation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 smtClean="0"/>
              <a:t>Bewertungskriterien auf der Homepage</a:t>
            </a:r>
          </a:p>
          <a:p>
            <a:pPr eaLnBrk="1" hangingPunct="1"/>
            <a:endParaRPr lang="de-DE" altLang="de-DE" sz="1800" dirty="0" smtClean="0"/>
          </a:p>
        </p:txBody>
      </p:sp>
      <p:sp>
        <p:nvSpPr>
          <p:cNvPr id="838660" name="Text Box 4"/>
          <p:cNvSpPr txBox="1">
            <a:spLocks noChangeArrowheads="1"/>
          </p:cNvSpPr>
          <p:nvPr/>
        </p:nvSpPr>
        <p:spPr bwMode="auto">
          <a:xfrm>
            <a:off x="822961" y="3870872"/>
            <a:ext cx="6696075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2800" dirty="0">
                <a:latin typeface="+mn-lt"/>
              </a:rPr>
              <a:t>Bedeutung der Präsentation: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</a:pPr>
            <a:r>
              <a:rPr lang="de-DE" altLang="de-DE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de-DE" alt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statt</a:t>
            </a:r>
            <a:r>
              <a:rPr lang="de-DE" altLang="de-DE" sz="1800" dirty="0">
                <a:latin typeface="+mn-lt"/>
              </a:rPr>
              <a:t> der mündlichen Prüfung im 4. Prüfungsfach</a:t>
            </a:r>
          </a:p>
        </p:txBody>
      </p:sp>
      <p:sp>
        <p:nvSpPr>
          <p:cNvPr id="838661" name="Text Box 5"/>
          <p:cNvSpPr txBox="1">
            <a:spLocks noChangeArrowheads="1"/>
          </p:cNvSpPr>
          <p:nvPr/>
        </p:nvSpPr>
        <p:spPr bwMode="auto">
          <a:xfrm>
            <a:off x="822961" y="4941888"/>
            <a:ext cx="7272338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Deshalb: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Übungsmöglichkeiten </a:t>
            </a:r>
            <a:r>
              <a:rPr lang="de-DE" altLang="de-DE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im Unterricht wahrnehmen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3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3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3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3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3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3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3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3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2DCC0414-80BA-4008-8DDB-95072C70CB55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7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833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74145" y="502835"/>
            <a:ext cx="7291387" cy="609600"/>
          </a:xfrm>
          <a:noFill/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de-DE" altLang="de-DE" sz="3600" u="sng" dirty="0">
                <a:solidFill>
                  <a:schemeClr val="tx2"/>
                </a:solidFill>
                <a:latin typeface="+mn-lt"/>
                <a:ea typeface="+mn-ea"/>
                <a:cs typeface="Arial" charset="0"/>
              </a:rPr>
              <a:t>Welche Kurse werden eingebracht?</a:t>
            </a:r>
          </a:p>
        </p:txBody>
      </p:sp>
      <p:sp>
        <p:nvSpPr>
          <p:cNvPr id="833541" name="Text Box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3568" y="1415848"/>
            <a:ext cx="7056437" cy="4681538"/>
          </a:xfrm>
          <a:noFill/>
        </p:spPr>
        <p:txBody>
          <a:bodyPr>
            <a:normAutofit lnSpcReduction="10000"/>
          </a:bodyPr>
          <a:lstStyle/>
          <a:p>
            <a:pPr marL="365125" indent="-365125" eaLnBrk="1" hangingPunct="1">
              <a:lnSpc>
                <a:spcPct val="90000"/>
              </a:lnSpc>
            </a:pPr>
            <a:endParaRPr lang="de-DE" altLang="de-DE" sz="2000" dirty="0" smtClean="0"/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Alle Kurse aus den </a:t>
            </a:r>
            <a:r>
              <a:rPr lang="de-DE" altLang="de-DE" sz="2000" b="1" dirty="0" smtClean="0"/>
              <a:t>Prüfungsfächern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Alle Kurse des dritten </a:t>
            </a:r>
            <a:r>
              <a:rPr lang="de-DE" altLang="de-DE" sz="2000" b="1" dirty="0" smtClean="0"/>
              <a:t>Kernfachs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Vier Ergebnisse aus den </a:t>
            </a:r>
            <a:r>
              <a:rPr lang="de-DE" altLang="de-DE" sz="2000" b="1" dirty="0" smtClean="0"/>
              <a:t>Naturwissenschaften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Vier Ergebnisse aus den </a:t>
            </a:r>
            <a:r>
              <a:rPr lang="de-DE" altLang="de-DE" sz="2000" b="1" dirty="0" smtClean="0"/>
              <a:t>Profil ergänzenden Fächern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Ein Ergebnis aus dem </a:t>
            </a:r>
            <a:r>
              <a:rPr lang="de-DE" altLang="de-DE" sz="2000" b="1" dirty="0" smtClean="0"/>
              <a:t>ästhetischen Bereich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Zwei Ergebnisse des Fachs </a:t>
            </a:r>
            <a:r>
              <a:rPr lang="de-DE" altLang="de-DE" sz="2000" b="1" dirty="0" smtClean="0"/>
              <a:t>Geschichte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Zwei Ergebnisse aus der Fächergruppe </a:t>
            </a:r>
            <a:r>
              <a:rPr lang="de-DE" altLang="de-DE" sz="2000" b="1" dirty="0" smtClean="0"/>
              <a:t>Geographie und </a:t>
            </a:r>
            <a:r>
              <a:rPr lang="de-DE" altLang="de-DE" sz="2000" b="1" dirty="0" err="1" smtClean="0"/>
              <a:t>Wipo</a:t>
            </a:r>
            <a:endParaRPr lang="de-DE" altLang="de-DE" sz="2000" b="1" dirty="0" smtClean="0"/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Zwei Ergebnisse aus den Fächern </a:t>
            </a:r>
            <a:r>
              <a:rPr lang="de-DE" altLang="de-DE" sz="2000" b="1" dirty="0" smtClean="0"/>
              <a:t>Religion</a:t>
            </a:r>
            <a:r>
              <a:rPr lang="de-DE" altLang="de-DE" sz="2000" dirty="0" smtClean="0"/>
              <a:t> oder </a:t>
            </a:r>
            <a:r>
              <a:rPr lang="de-DE" altLang="de-DE" sz="2000" b="1" dirty="0" smtClean="0"/>
              <a:t>Philosophie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Weitere Ergebnisse, so dass insgesamt 36 Kurse eingebracht werden</a:t>
            </a:r>
          </a:p>
          <a:p>
            <a:pPr marL="365125" indent="-365125" eaLnBrk="1" hangingPunct="1">
              <a:lnSpc>
                <a:spcPct val="90000"/>
              </a:lnSpc>
            </a:pPr>
            <a:endParaRPr lang="de-DE" altLang="de-DE" sz="2000" dirty="0" smtClean="0"/>
          </a:p>
          <a:p>
            <a:pPr marL="365125" indent="-365125" eaLnBrk="1" hangingPunct="1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FontTx/>
              <a:buChar char="ü"/>
            </a:pPr>
            <a:endParaRPr lang="de-DE" altLang="de-DE" sz="1200" dirty="0" smtClean="0"/>
          </a:p>
        </p:txBody>
      </p:sp>
    </p:spTree>
    <p:extLst>
      <p:ext uri="{BB962C8B-B14F-4D97-AF65-F5344CB8AC3E}">
        <p14:creationId xmlns:p14="http://schemas.microsoft.com/office/powerpoint/2010/main" val="236272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52784" y="404664"/>
            <a:ext cx="7291387" cy="609600"/>
          </a:xfrm>
          <a:noFill/>
        </p:spPr>
        <p:txBody>
          <a:bodyPr>
            <a:normAutofit/>
          </a:bodyPr>
          <a:lstStyle/>
          <a:p>
            <a:r>
              <a:rPr lang="de-DE" altLang="de-DE" sz="3200" u="sng" dirty="0">
                <a:solidFill>
                  <a:schemeClr val="tx1"/>
                </a:solidFill>
              </a:rPr>
              <a:t>Abiturtermine 2022</a:t>
            </a:r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652784" y="983432"/>
            <a:ext cx="7200900" cy="506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16176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buClr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23.03.2022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Sprechprüfung Englisch (zentral) </a:t>
            </a:r>
          </a:p>
          <a:p>
            <a:pPr>
              <a:lnSpc>
                <a:spcPct val="150000"/>
              </a:lnSpc>
              <a:buClr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30.3.2022	Schriftliche 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Abiturprüfung im Profil gebenden Fach (dezentral)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smtClean="0">
                <a:latin typeface="Calibri" panose="020F0502020204030204" pitchFamily="34" charset="0"/>
                <a:cs typeface="Calibri" panose="020F0502020204030204" pitchFamily="34" charset="0"/>
              </a:rPr>
              <a:t>27.04.2022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Schriftliche Abiturprüfung im Kernfach </a:t>
            </a: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Deutsch (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zentral)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smtClean="0">
                <a:latin typeface="Calibri" panose="020F0502020204030204" pitchFamily="34" charset="0"/>
                <a:cs typeface="Calibri" panose="020F0502020204030204" pitchFamily="34" charset="0"/>
              </a:rPr>
              <a:t>29.04.2022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Schriftliche Abiturprüfung im Kernfach </a:t>
            </a: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Englisch (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zentral)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3.05.2022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Schriftliche Abiturprüfung im Kernfach </a:t>
            </a: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Mathematik 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(zentral</a:t>
            </a: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5.05.2022	Schriftliche Abiturprüfung im Kernfach Französisch (zentral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6.05.2022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letzter regulärer Unterrichtstag, Zeugnisausgabe </a:t>
            </a: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12.2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9.5.-20.5.2022	Nachholtermine und sportpraktische Prüfungen	</a:t>
            </a:r>
            <a:endParaRPr lang="de-DE" alt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21.04.-19.05.2022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Bearbeitungszeit der Aufgabe für die </a:t>
            </a: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Präsentationsprüfung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3.06.2022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Bekanntgabe der Ergebnisse der Abiturprüfungen</a:t>
            </a: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13.-15.06.2022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Mündliche Abiturprüfungen und </a:t>
            </a:r>
            <a:r>
              <a:rPr lang="de-DE" altLang="de-DE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AbiBac</a:t>
            </a: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-Prüfungen</a:t>
            </a:r>
            <a:endParaRPr lang="de-DE" alt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ClrTx/>
              <a:buFontTx/>
              <a:buNone/>
            </a:pPr>
            <a:r>
              <a:rPr lang="de-DE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17.06.2022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	Entlassungsfeier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9143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14003922"/>
              </p:ext>
            </p:extLst>
          </p:nvPr>
        </p:nvGraphicFramePr>
        <p:xfrm>
          <a:off x="731418" y="-18389"/>
          <a:ext cx="5255989" cy="371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6" name="Acrobat Document" r:id="rId3" imgW="8020050" imgH="5667375" progId="AcroExch.Document.7">
                  <p:embed/>
                </p:oleObj>
              </mc:Choice>
              <mc:Fallback>
                <p:oleObj name="Acrobat Document" r:id="rId3" imgW="8020050" imgH="5667375" progId="AcroExch.Document.7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18" y="-18389"/>
                        <a:ext cx="5255989" cy="3714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9146" name="Text Box 10"/>
          <p:cNvSpPr txBox="1">
            <a:spLocks noChangeArrowheads="1"/>
          </p:cNvSpPr>
          <p:nvPr/>
        </p:nvSpPr>
        <p:spPr bwMode="auto">
          <a:xfrm>
            <a:off x="899592" y="3212976"/>
            <a:ext cx="758499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sz="3600" dirty="0"/>
              <a:t> </a:t>
            </a:r>
            <a:r>
              <a:rPr lang="de-DE" altLang="de-DE" dirty="0"/>
              <a:t>Nachmittagsunterricht</a:t>
            </a:r>
          </a:p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dirty="0"/>
              <a:t> </a:t>
            </a:r>
            <a:r>
              <a:rPr lang="de-DE" altLang="de-DE" dirty="0" err="1"/>
              <a:t>Freustunden</a:t>
            </a:r>
            <a:endParaRPr lang="de-DE" altLang="de-DE" dirty="0"/>
          </a:p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dirty="0"/>
              <a:t> Arbeitsraum: </a:t>
            </a:r>
            <a:r>
              <a:rPr lang="de-DE" altLang="de-DE" dirty="0" smtClean="0"/>
              <a:t>Cafeteria</a:t>
            </a:r>
            <a:endParaRPr lang="de-DE" altLang="de-DE" dirty="0"/>
          </a:p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b="1" dirty="0">
                <a:solidFill>
                  <a:srgbClr val="FF0000"/>
                </a:solidFill>
              </a:rPr>
              <a:t> Selbstverantwortung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1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3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3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2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2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4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4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3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3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4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4_Expeditio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5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5_Expeditio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6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6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7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7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7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8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8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9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9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9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0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10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0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_Benutzerdefiniertes Design">
  <a:themeElements>
    <a:clrScheme name="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Rückblick">
  <a:themeElements>
    <a:clrScheme name="Gelb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5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6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7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7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9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9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8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OAPVO-neu</Template>
  <TotalTime>0</TotalTime>
  <Words>677</Words>
  <Application>Microsoft Office PowerPoint</Application>
  <PresentationFormat>Bildschirmpräsentation (4:3)</PresentationFormat>
  <Paragraphs>217</Paragraphs>
  <Slides>10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Benutzerdefiniertes Design</vt:lpstr>
      <vt:lpstr>OAPVO-neu</vt:lpstr>
      <vt:lpstr>3_Benutzerdefiniertes Design</vt:lpstr>
      <vt:lpstr>2_Benutzerdefiniertes Design</vt:lpstr>
      <vt:lpstr>5_OAPVO-neu</vt:lpstr>
      <vt:lpstr>6_OAPVO-neu</vt:lpstr>
      <vt:lpstr>7_OAPVO-neu</vt:lpstr>
      <vt:lpstr>9_OAPVO-neu</vt:lpstr>
      <vt:lpstr>8_OAPVO-neu</vt:lpstr>
      <vt:lpstr>1_OAPVO-neu</vt:lpstr>
      <vt:lpstr>3_OAPVO-neu</vt:lpstr>
      <vt:lpstr>2_OAPVO-neu</vt:lpstr>
      <vt:lpstr>4_OAPVO-neu</vt:lpstr>
      <vt:lpstr>3_Expedition</vt:lpstr>
      <vt:lpstr>4_Expedition</vt:lpstr>
      <vt:lpstr>5_Expedition</vt:lpstr>
      <vt:lpstr>6_Expedition</vt:lpstr>
      <vt:lpstr>7_Expedition</vt:lpstr>
      <vt:lpstr>8_Expedition</vt:lpstr>
      <vt:lpstr>9_Expedition</vt:lpstr>
      <vt:lpstr>10_Expedition</vt:lpstr>
      <vt:lpstr>1_Benutzerdefiniertes Design</vt:lpstr>
      <vt:lpstr>Rückblick</vt:lpstr>
      <vt:lpstr>Acrobat Document</vt:lpstr>
      <vt:lpstr>PowerPoint-Präsentation</vt:lpstr>
      <vt:lpstr>Entschuldigungsverfahren (OAPVO §7(7))</vt:lpstr>
      <vt:lpstr>PowerPoint-Präsentation</vt:lpstr>
      <vt:lpstr>PowerPoint-Präsentation</vt:lpstr>
      <vt:lpstr>Wahl der Abiturprüfungsfächer</vt:lpstr>
      <vt:lpstr>Präsentation im Abitur (OAPVO §17)</vt:lpstr>
      <vt:lpstr>Welche Kurse werden eingebracht?</vt:lpstr>
      <vt:lpstr>Abiturtermine 2022</vt:lpstr>
      <vt:lpstr>PowerPoint-Präsentation</vt:lpstr>
      <vt:lpstr>Exkursionen</vt:lpstr>
    </vt:vector>
  </TitlesOfParts>
  <Company>Stormarnschule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 bitte geht‘s zum Abitur?</dc:title>
  <dc:creator>sw</dc:creator>
  <cp:lastModifiedBy>Schmidt, Kerstin</cp:lastModifiedBy>
  <cp:revision>187</cp:revision>
  <cp:lastPrinted>2019-11-07T13:13:08Z</cp:lastPrinted>
  <dcterms:created xsi:type="dcterms:W3CDTF">2008-02-21T16:22:44Z</dcterms:created>
  <dcterms:modified xsi:type="dcterms:W3CDTF">2021-08-02T09:58:17Z</dcterms:modified>
</cp:coreProperties>
</file>